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1" r:id="rId4"/>
    <p:sldMasterId id="2147483729" r:id="rId5"/>
  </p:sldMasterIdLst>
  <p:notesMasterIdLst>
    <p:notesMasterId r:id="rId18"/>
  </p:notesMasterIdLst>
  <p:handoutMasterIdLst>
    <p:handoutMasterId r:id="rId19"/>
  </p:handoutMasterIdLst>
  <p:sldIdLst>
    <p:sldId id="256" r:id="rId6"/>
    <p:sldId id="257" r:id="rId7"/>
    <p:sldId id="258" r:id="rId8"/>
    <p:sldId id="265" r:id="rId9"/>
    <p:sldId id="268" r:id="rId10"/>
    <p:sldId id="260" r:id="rId11"/>
    <p:sldId id="269" r:id="rId12"/>
    <p:sldId id="261" r:id="rId13"/>
    <p:sldId id="262" r:id="rId14"/>
    <p:sldId id="271" r:id="rId15"/>
    <p:sldId id="272" r:id="rId16"/>
    <p:sldId id="264" r:id="rId17"/>
  </p:sldIdLst>
  <p:sldSz cx="12192000" cy="6858000"/>
  <p:notesSz cx="6985000" cy="9283700"/>
  <p:custDataLst>
    <p:tags r:id="rId2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768"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753370-D2C0-44D6-DB4E-FFCDC19804A2}" name="Diamant, Tali" initials="DT" userId="S::Tali.Diamant@atkinsglobal.com::170c9ede-fa34-44c1-ae11-9c484dfd8f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F4"/>
    <a:srgbClr val="F2F2F2"/>
    <a:srgbClr val="007BB0"/>
    <a:srgbClr val="E6F7FD"/>
    <a:srgbClr val="1C2A34"/>
    <a:srgbClr val="003D42"/>
    <a:srgbClr val="1B9A38"/>
    <a:srgbClr val="81BB30"/>
    <a:srgbClr val="A7124A"/>
    <a:srgbClr val="503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2A0115-C7A3-43B5-98C7-E86BA69A705E}" v="2" dt="2022-12-05T18:33:41.786"/>
    <p1510:client id="{967A7A05-D7C2-4FFC-A38A-358D503CB4AC}" v="9" dt="2022-12-05T14:45:13.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93" autoAdjust="0"/>
  </p:normalViewPr>
  <p:slideViewPr>
    <p:cSldViewPr snapToGrid="0" snapToObjects="1">
      <p:cViewPr varScale="1">
        <p:scale>
          <a:sx n="46" d="100"/>
          <a:sy n="46" d="100"/>
        </p:scale>
        <p:origin x="41" y="689"/>
      </p:cViewPr>
      <p:guideLst>
        <p:guide pos="6768"/>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418"/>
    </p:cViewPr>
  </p:sorterViewPr>
  <p:notesViewPr>
    <p:cSldViewPr snapToGrid="0" snapToObjects="1">
      <p:cViewPr varScale="1">
        <p:scale>
          <a:sx n="126" d="100"/>
          <a:sy n="126" d="100"/>
        </p:scale>
        <p:origin x="-3288" y="-11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Matt (Transport Consultancy)" userId="6057f6eb-2bef-4fd2-9e40-9d72706cc6fa" providerId="ADAL" clId="{8B2A0115-C7A3-43B5-98C7-E86BA69A705E}"/>
    <pc:docChg chg="undo redo custSel addSld delSld modSld">
      <pc:chgData name="Smith, Matt (Transport Consultancy)" userId="6057f6eb-2bef-4fd2-9e40-9d72706cc6fa" providerId="ADAL" clId="{8B2A0115-C7A3-43B5-98C7-E86BA69A705E}" dt="2022-12-05T19:03:13.205" v="2832" actId="20577"/>
      <pc:docMkLst>
        <pc:docMk/>
      </pc:docMkLst>
      <pc:sldChg chg="addSp modSp addCm delCm">
        <pc:chgData name="Smith, Matt (Transport Consultancy)" userId="6057f6eb-2bef-4fd2-9e40-9d72706cc6fa" providerId="ADAL" clId="{8B2A0115-C7A3-43B5-98C7-E86BA69A705E}" dt="2022-12-05T18:34:38.507" v="2580"/>
        <pc:sldMkLst>
          <pc:docMk/>
          <pc:sldMk cId="195528919" sldId="256"/>
        </pc:sldMkLst>
        <pc:picChg chg="add mod">
          <ac:chgData name="Smith, Matt (Transport Consultancy)" userId="6057f6eb-2bef-4fd2-9e40-9d72706cc6fa" providerId="ADAL" clId="{8B2A0115-C7A3-43B5-98C7-E86BA69A705E}" dt="2022-12-05T18:33:41.786" v="2579"/>
          <ac:picMkLst>
            <pc:docMk/>
            <pc:sldMk cId="195528919" sldId="256"/>
            <ac:picMk id="8" creationId="{EFF0911E-8F99-4985-AAAD-CE32A3AD87B3}"/>
          </ac:picMkLst>
        </pc:picChg>
      </pc:sldChg>
      <pc:sldChg chg="modSp mod modNotesTx">
        <pc:chgData name="Smith, Matt (Transport Consultancy)" userId="6057f6eb-2bef-4fd2-9e40-9d72706cc6fa" providerId="ADAL" clId="{8B2A0115-C7A3-43B5-98C7-E86BA69A705E}" dt="2022-12-05T18:40:25.440" v="2596" actId="20577"/>
        <pc:sldMkLst>
          <pc:docMk/>
          <pc:sldMk cId="2381664767" sldId="257"/>
        </pc:sldMkLst>
        <pc:spChg chg="mod">
          <ac:chgData name="Smith, Matt (Transport Consultancy)" userId="6057f6eb-2bef-4fd2-9e40-9d72706cc6fa" providerId="ADAL" clId="{8B2A0115-C7A3-43B5-98C7-E86BA69A705E}" dt="2022-12-05T18:40:25.440" v="2596" actId="20577"/>
          <ac:spMkLst>
            <pc:docMk/>
            <pc:sldMk cId="2381664767" sldId="257"/>
            <ac:spMk id="6" creationId="{E59AD40A-A4C8-4D57-94FB-34B7C030E30A}"/>
          </ac:spMkLst>
        </pc:spChg>
      </pc:sldChg>
      <pc:sldChg chg="modSp mod">
        <pc:chgData name="Smith, Matt (Transport Consultancy)" userId="6057f6eb-2bef-4fd2-9e40-9d72706cc6fa" providerId="ADAL" clId="{8B2A0115-C7A3-43B5-98C7-E86BA69A705E}" dt="2022-12-05T18:40:06.857" v="2591" actId="123"/>
        <pc:sldMkLst>
          <pc:docMk/>
          <pc:sldMk cId="1328192461" sldId="260"/>
        </pc:sldMkLst>
        <pc:spChg chg="mod">
          <ac:chgData name="Smith, Matt (Transport Consultancy)" userId="6057f6eb-2bef-4fd2-9e40-9d72706cc6fa" providerId="ADAL" clId="{8B2A0115-C7A3-43B5-98C7-E86BA69A705E}" dt="2022-12-05T18:40:06.857" v="2591" actId="123"/>
          <ac:spMkLst>
            <pc:docMk/>
            <pc:sldMk cId="1328192461" sldId="260"/>
            <ac:spMk id="5" creationId="{D445C82F-DD54-4134-B915-5CC7CB7ACE03}"/>
          </ac:spMkLst>
        </pc:spChg>
      </pc:sldChg>
      <pc:sldChg chg="modSp mod">
        <pc:chgData name="Smith, Matt (Transport Consultancy)" userId="6057f6eb-2bef-4fd2-9e40-9d72706cc6fa" providerId="ADAL" clId="{8B2A0115-C7A3-43B5-98C7-E86BA69A705E}" dt="2022-12-05T18:40:00.182" v="2590" actId="123"/>
        <pc:sldMkLst>
          <pc:docMk/>
          <pc:sldMk cId="1531327887" sldId="261"/>
        </pc:sldMkLst>
        <pc:spChg chg="mod">
          <ac:chgData name="Smith, Matt (Transport Consultancy)" userId="6057f6eb-2bef-4fd2-9e40-9d72706cc6fa" providerId="ADAL" clId="{8B2A0115-C7A3-43B5-98C7-E86BA69A705E}" dt="2022-12-05T18:40:00.182" v="2590" actId="123"/>
          <ac:spMkLst>
            <pc:docMk/>
            <pc:sldMk cId="1531327887" sldId="261"/>
            <ac:spMk id="11" creationId="{78835CF3-57D5-427E-9D10-E075E0C992E1}"/>
          </ac:spMkLst>
        </pc:spChg>
      </pc:sldChg>
      <pc:sldChg chg="modSp mod">
        <pc:chgData name="Smith, Matt (Transport Consultancy)" userId="6057f6eb-2bef-4fd2-9e40-9d72706cc6fa" providerId="ADAL" clId="{8B2A0115-C7A3-43B5-98C7-E86BA69A705E}" dt="2022-12-05T17:36:15.928" v="2182" actId="20577"/>
        <pc:sldMkLst>
          <pc:docMk/>
          <pc:sldMk cId="1617008830" sldId="262"/>
        </pc:sldMkLst>
        <pc:spChg chg="mod">
          <ac:chgData name="Smith, Matt (Transport Consultancy)" userId="6057f6eb-2bef-4fd2-9e40-9d72706cc6fa" providerId="ADAL" clId="{8B2A0115-C7A3-43B5-98C7-E86BA69A705E}" dt="2022-12-05T17:36:15.928" v="2182" actId="20577"/>
          <ac:spMkLst>
            <pc:docMk/>
            <pc:sldMk cId="1617008830" sldId="262"/>
            <ac:spMk id="4" creationId="{9A677723-88F0-41FD-8FDC-DC2B978BCF3C}"/>
          </ac:spMkLst>
        </pc:spChg>
      </pc:sldChg>
      <pc:sldChg chg="modSp mod">
        <pc:chgData name="Smith, Matt (Transport Consultancy)" userId="6057f6eb-2bef-4fd2-9e40-9d72706cc6fa" providerId="ADAL" clId="{8B2A0115-C7A3-43B5-98C7-E86BA69A705E}" dt="2022-12-05T18:40:14.706" v="2592" actId="123"/>
        <pc:sldMkLst>
          <pc:docMk/>
          <pc:sldMk cId="1093094837" sldId="265"/>
        </pc:sldMkLst>
        <pc:spChg chg="mod">
          <ac:chgData name="Smith, Matt (Transport Consultancy)" userId="6057f6eb-2bef-4fd2-9e40-9d72706cc6fa" providerId="ADAL" clId="{8B2A0115-C7A3-43B5-98C7-E86BA69A705E}" dt="2022-12-05T18:40:14.706" v="2592" actId="123"/>
          <ac:spMkLst>
            <pc:docMk/>
            <pc:sldMk cId="1093094837" sldId="265"/>
            <ac:spMk id="10" creationId="{619F1D57-7130-4919-ABDF-0179D4F10C7C}"/>
          </ac:spMkLst>
        </pc:spChg>
      </pc:sldChg>
      <pc:sldChg chg="modNotesTx">
        <pc:chgData name="Smith, Matt (Transport Consultancy)" userId="6057f6eb-2bef-4fd2-9e40-9d72706cc6fa" providerId="ADAL" clId="{8B2A0115-C7A3-43B5-98C7-E86BA69A705E}" dt="2022-12-05T16:44:25.488" v="396" actId="20577"/>
        <pc:sldMkLst>
          <pc:docMk/>
          <pc:sldMk cId="85070099" sldId="268"/>
        </pc:sldMkLst>
      </pc:sldChg>
      <pc:sldChg chg="del">
        <pc:chgData name="Smith, Matt (Transport Consultancy)" userId="6057f6eb-2bef-4fd2-9e40-9d72706cc6fa" providerId="ADAL" clId="{8B2A0115-C7A3-43B5-98C7-E86BA69A705E}" dt="2022-12-05T16:50:18.785" v="398" actId="47"/>
        <pc:sldMkLst>
          <pc:docMk/>
          <pc:sldMk cId="2838154735" sldId="270"/>
        </pc:sldMkLst>
      </pc:sldChg>
      <pc:sldChg chg="addSp delSp modSp add mod">
        <pc:chgData name="Smith, Matt (Transport Consultancy)" userId="6057f6eb-2bef-4fd2-9e40-9d72706cc6fa" providerId="ADAL" clId="{8B2A0115-C7A3-43B5-98C7-E86BA69A705E}" dt="2022-12-05T18:44:01.798" v="2632" actId="14100"/>
        <pc:sldMkLst>
          <pc:docMk/>
          <pc:sldMk cId="929348220" sldId="271"/>
        </pc:sldMkLst>
        <pc:spChg chg="mod">
          <ac:chgData name="Smith, Matt (Transport Consultancy)" userId="6057f6eb-2bef-4fd2-9e40-9d72706cc6fa" providerId="ADAL" clId="{8B2A0115-C7A3-43B5-98C7-E86BA69A705E}" dt="2022-12-05T17:39:08.578" v="2342" actId="20577"/>
          <ac:spMkLst>
            <pc:docMk/>
            <pc:sldMk cId="929348220" sldId="271"/>
            <ac:spMk id="4" creationId="{9A677723-88F0-41FD-8FDC-DC2B978BCF3C}"/>
          </ac:spMkLst>
        </pc:spChg>
        <pc:spChg chg="mod">
          <ac:chgData name="Smith, Matt (Transport Consultancy)" userId="6057f6eb-2bef-4fd2-9e40-9d72706cc6fa" providerId="ADAL" clId="{8B2A0115-C7A3-43B5-98C7-E86BA69A705E}" dt="2022-12-05T18:44:01.798" v="2632" actId="14100"/>
          <ac:spMkLst>
            <pc:docMk/>
            <pc:sldMk cId="929348220" sldId="271"/>
            <ac:spMk id="5" creationId="{D445C82F-DD54-4134-B915-5CC7CB7ACE03}"/>
          </ac:spMkLst>
        </pc:spChg>
        <pc:picChg chg="add mod">
          <ac:chgData name="Smith, Matt (Transport Consultancy)" userId="6057f6eb-2bef-4fd2-9e40-9d72706cc6fa" providerId="ADAL" clId="{8B2A0115-C7A3-43B5-98C7-E86BA69A705E}" dt="2022-12-05T16:52:52.293" v="405" actId="1076"/>
          <ac:picMkLst>
            <pc:docMk/>
            <pc:sldMk cId="929348220" sldId="271"/>
            <ac:picMk id="6" creationId="{31644F78-C216-47BF-9603-A767B413F325}"/>
          </ac:picMkLst>
        </pc:picChg>
        <pc:picChg chg="del">
          <ac:chgData name="Smith, Matt (Transport Consultancy)" userId="6057f6eb-2bef-4fd2-9e40-9d72706cc6fa" providerId="ADAL" clId="{8B2A0115-C7A3-43B5-98C7-E86BA69A705E}" dt="2022-12-05T16:52:40.396" v="402" actId="478"/>
          <ac:picMkLst>
            <pc:docMk/>
            <pc:sldMk cId="929348220" sldId="271"/>
            <ac:picMk id="7" creationId="{0816AC76-78DE-4A7B-B39F-2D8B4A677A2F}"/>
          </ac:picMkLst>
        </pc:picChg>
      </pc:sldChg>
      <pc:sldChg chg="modSp add mod">
        <pc:chgData name="Smith, Matt (Transport Consultancy)" userId="6057f6eb-2bef-4fd2-9e40-9d72706cc6fa" providerId="ADAL" clId="{8B2A0115-C7A3-43B5-98C7-E86BA69A705E}" dt="2022-12-05T19:03:13.205" v="2832" actId="20577"/>
        <pc:sldMkLst>
          <pc:docMk/>
          <pc:sldMk cId="2252204481" sldId="272"/>
        </pc:sldMkLst>
        <pc:spChg chg="mod">
          <ac:chgData name="Smith, Matt (Transport Consultancy)" userId="6057f6eb-2bef-4fd2-9e40-9d72706cc6fa" providerId="ADAL" clId="{8B2A0115-C7A3-43B5-98C7-E86BA69A705E}" dt="2022-12-05T19:03:13.205" v="2832" actId="20577"/>
          <ac:spMkLst>
            <pc:docMk/>
            <pc:sldMk cId="2252204481" sldId="272"/>
            <ac:spMk id="5" creationId="{D445C82F-DD54-4134-B915-5CC7CB7ACE03}"/>
          </ac:spMkLst>
        </pc:spChg>
      </pc:sldChg>
    </pc:docChg>
  </pc:docChgLst>
  <pc:docChgLst>
    <pc:chgData name="Diamant, Tali" userId="170c9ede-fa34-44c1-ae11-9c484dfd8f74" providerId="ADAL" clId="{967A7A05-D7C2-4FFC-A38A-358D503CB4AC}"/>
    <pc:docChg chg="modSld">
      <pc:chgData name="Diamant, Tali" userId="170c9ede-fa34-44c1-ae11-9c484dfd8f74" providerId="ADAL" clId="{967A7A05-D7C2-4FFC-A38A-358D503CB4AC}" dt="2022-12-05T16:31:07.719" v="86" actId="20577"/>
      <pc:docMkLst>
        <pc:docMk/>
      </pc:docMkLst>
      <pc:sldChg chg="addSp modSp mod modCm">
        <pc:chgData name="Diamant, Tali" userId="170c9ede-fa34-44c1-ae11-9c484dfd8f74" providerId="ADAL" clId="{967A7A05-D7C2-4FFC-A38A-358D503CB4AC}" dt="2022-12-05T16:31:07.719" v="86" actId="20577"/>
        <pc:sldMkLst>
          <pc:docMk/>
          <pc:sldMk cId="195528919" sldId="256"/>
        </pc:sldMkLst>
        <pc:spChg chg="mod">
          <ac:chgData name="Diamant, Tali" userId="170c9ede-fa34-44c1-ae11-9c484dfd8f74" providerId="ADAL" clId="{967A7A05-D7C2-4FFC-A38A-358D503CB4AC}" dt="2022-12-05T16:31:07.719" v="86" actId="20577"/>
          <ac:spMkLst>
            <pc:docMk/>
            <pc:sldMk cId="195528919" sldId="256"/>
            <ac:spMk id="5" creationId="{1259F580-03A7-4637-9A60-3867183501D9}"/>
          </ac:spMkLst>
        </pc:spChg>
        <pc:spChg chg="mod">
          <ac:chgData name="Diamant, Tali" userId="170c9ede-fa34-44c1-ae11-9c484dfd8f74" providerId="ADAL" clId="{967A7A05-D7C2-4FFC-A38A-358D503CB4AC}" dt="2022-12-05T14:37:58.963" v="51" actId="1076"/>
          <ac:spMkLst>
            <pc:docMk/>
            <pc:sldMk cId="195528919" sldId="256"/>
            <ac:spMk id="6" creationId="{2FEB1E40-3E37-47E0-8C22-140CABB44B5D}"/>
          </ac:spMkLst>
        </pc:spChg>
        <pc:picChg chg="add mod">
          <ac:chgData name="Diamant, Tali" userId="170c9ede-fa34-44c1-ae11-9c484dfd8f74" providerId="ADAL" clId="{967A7A05-D7C2-4FFC-A38A-358D503CB4AC}" dt="2022-12-05T14:44:54.108" v="75" actId="1076"/>
          <ac:picMkLst>
            <pc:docMk/>
            <pc:sldMk cId="195528919" sldId="256"/>
            <ac:picMk id="4" creationId="{63D13D42-1917-41B3-9F8C-D1C55360BAD5}"/>
          </ac:picMkLst>
        </pc:picChg>
        <pc:picChg chg="add mod">
          <ac:chgData name="Diamant, Tali" userId="170c9ede-fa34-44c1-ae11-9c484dfd8f74" providerId="ADAL" clId="{967A7A05-D7C2-4FFC-A38A-358D503CB4AC}" dt="2022-12-05T14:45:13.068" v="82" actId="1035"/>
          <ac:picMkLst>
            <pc:docMk/>
            <pc:sldMk cId="195528919" sldId="256"/>
            <ac:picMk id="7" creationId="{BA15554F-1DD7-45AF-8F47-21FD6AB7DA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CAC20-9DC0-4C38-B36E-4F70E8D95BC1}" type="doc">
      <dgm:prSet loTypeId="urn:microsoft.com/office/officeart/2005/8/layout/cycle8" loCatId="cycle" qsTypeId="urn:microsoft.com/office/officeart/2005/8/quickstyle/simple1" qsCatId="simple" csTypeId="urn:microsoft.com/office/officeart/2005/8/colors/accent1_2" csCatId="accent1" phldr="1"/>
      <dgm:spPr/>
    </dgm:pt>
    <dgm:pt modelId="{F2267F34-CBD5-4EB7-8455-CD4080452BCE}">
      <dgm:prSet phldrT="[Text]"/>
      <dgm:spPr/>
      <dgm:t>
        <a:bodyPr/>
        <a:lstStyle/>
        <a:p>
          <a:r>
            <a:rPr lang="en-GB" dirty="0"/>
            <a:t>Review Key Policy Literature</a:t>
          </a:r>
        </a:p>
      </dgm:t>
    </dgm:pt>
    <dgm:pt modelId="{B4D8929D-59C2-482E-AE64-36F1BB6C0C56}" type="parTrans" cxnId="{A992E905-292C-47A0-84A1-0EE7EB65122B}">
      <dgm:prSet/>
      <dgm:spPr/>
      <dgm:t>
        <a:bodyPr/>
        <a:lstStyle/>
        <a:p>
          <a:endParaRPr lang="en-GB"/>
        </a:p>
      </dgm:t>
    </dgm:pt>
    <dgm:pt modelId="{234A827D-E44D-4BE4-9132-01B2DB3409C0}" type="sibTrans" cxnId="{A992E905-292C-47A0-84A1-0EE7EB65122B}">
      <dgm:prSet/>
      <dgm:spPr/>
      <dgm:t>
        <a:bodyPr/>
        <a:lstStyle/>
        <a:p>
          <a:endParaRPr lang="en-GB"/>
        </a:p>
      </dgm:t>
    </dgm:pt>
    <dgm:pt modelId="{9919318D-B3E0-4B44-BF49-476950E26329}">
      <dgm:prSet phldrT="[Text]"/>
      <dgm:spPr/>
      <dgm:t>
        <a:bodyPr/>
        <a:lstStyle/>
        <a:p>
          <a:r>
            <a:rPr lang="en-GB" dirty="0"/>
            <a:t>Inform Alternative Fuel Strategy</a:t>
          </a:r>
        </a:p>
      </dgm:t>
    </dgm:pt>
    <dgm:pt modelId="{D7FCA282-2CD9-4104-9335-2E51CBA0CF48}" type="parTrans" cxnId="{56F05DC0-C514-4ADA-BCBE-DA6B16B67A44}">
      <dgm:prSet/>
      <dgm:spPr/>
      <dgm:t>
        <a:bodyPr/>
        <a:lstStyle/>
        <a:p>
          <a:endParaRPr lang="en-GB"/>
        </a:p>
      </dgm:t>
    </dgm:pt>
    <dgm:pt modelId="{FCFC9AD4-3DD1-4EFA-B4EC-347FA0F2C5B1}" type="sibTrans" cxnId="{56F05DC0-C514-4ADA-BCBE-DA6B16B67A44}">
      <dgm:prSet/>
      <dgm:spPr/>
      <dgm:t>
        <a:bodyPr/>
        <a:lstStyle/>
        <a:p>
          <a:endParaRPr lang="en-GB"/>
        </a:p>
      </dgm:t>
    </dgm:pt>
    <dgm:pt modelId="{CCD18948-0CE8-4F4F-8716-E2B227FD1A49}">
      <dgm:prSet phldrT="[Text]"/>
      <dgm:spPr/>
      <dgm:t>
        <a:bodyPr/>
        <a:lstStyle/>
        <a:p>
          <a:r>
            <a:rPr lang="en-GB" dirty="0"/>
            <a:t>Influence Future Policy </a:t>
          </a:r>
        </a:p>
      </dgm:t>
    </dgm:pt>
    <dgm:pt modelId="{79D019A9-9344-4201-8B79-4EA1BAE15316}" type="parTrans" cxnId="{1624FE40-689B-4EC4-8FCE-4AEF02B45929}">
      <dgm:prSet/>
      <dgm:spPr/>
      <dgm:t>
        <a:bodyPr/>
        <a:lstStyle/>
        <a:p>
          <a:endParaRPr lang="en-GB"/>
        </a:p>
      </dgm:t>
    </dgm:pt>
    <dgm:pt modelId="{F75C735F-542E-4C2D-8F21-80DB31BF2860}" type="sibTrans" cxnId="{1624FE40-689B-4EC4-8FCE-4AEF02B45929}">
      <dgm:prSet/>
      <dgm:spPr/>
      <dgm:t>
        <a:bodyPr/>
        <a:lstStyle/>
        <a:p>
          <a:endParaRPr lang="en-GB"/>
        </a:p>
      </dgm:t>
    </dgm:pt>
    <dgm:pt modelId="{F47002E1-FB5F-4291-8177-0C953FA934DB}" type="pres">
      <dgm:prSet presAssocID="{CF7CAC20-9DC0-4C38-B36E-4F70E8D95BC1}" presName="compositeShape" presStyleCnt="0">
        <dgm:presLayoutVars>
          <dgm:chMax val="7"/>
          <dgm:dir/>
          <dgm:resizeHandles val="exact"/>
        </dgm:presLayoutVars>
      </dgm:prSet>
      <dgm:spPr/>
    </dgm:pt>
    <dgm:pt modelId="{6D8A5145-441A-4180-9747-5690A6102DE2}" type="pres">
      <dgm:prSet presAssocID="{CF7CAC20-9DC0-4C38-B36E-4F70E8D95BC1}" presName="wedge1" presStyleLbl="node1" presStyleIdx="0" presStyleCnt="3"/>
      <dgm:spPr/>
    </dgm:pt>
    <dgm:pt modelId="{154150D5-9152-475A-8F6C-51A19E533FE7}" type="pres">
      <dgm:prSet presAssocID="{CF7CAC20-9DC0-4C38-B36E-4F70E8D95BC1}" presName="dummy1a" presStyleCnt="0"/>
      <dgm:spPr/>
    </dgm:pt>
    <dgm:pt modelId="{A5FF54A6-1DF6-45CC-B285-8F33F85A53BB}" type="pres">
      <dgm:prSet presAssocID="{CF7CAC20-9DC0-4C38-B36E-4F70E8D95BC1}" presName="dummy1b" presStyleCnt="0"/>
      <dgm:spPr/>
    </dgm:pt>
    <dgm:pt modelId="{CD9B2337-C163-4CBD-AEE4-07FF325AB625}" type="pres">
      <dgm:prSet presAssocID="{CF7CAC20-9DC0-4C38-B36E-4F70E8D95BC1}" presName="wedge1Tx" presStyleLbl="node1" presStyleIdx="0" presStyleCnt="3">
        <dgm:presLayoutVars>
          <dgm:chMax val="0"/>
          <dgm:chPref val="0"/>
          <dgm:bulletEnabled val="1"/>
        </dgm:presLayoutVars>
      </dgm:prSet>
      <dgm:spPr/>
    </dgm:pt>
    <dgm:pt modelId="{69DAE46E-19B0-4CCA-BB1F-F4229E810335}" type="pres">
      <dgm:prSet presAssocID="{CF7CAC20-9DC0-4C38-B36E-4F70E8D95BC1}" presName="wedge2" presStyleLbl="node1" presStyleIdx="1" presStyleCnt="3"/>
      <dgm:spPr/>
    </dgm:pt>
    <dgm:pt modelId="{4B26A1D9-930D-4D2B-B7A1-0EE9203D3206}" type="pres">
      <dgm:prSet presAssocID="{CF7CAC20-9DC0-4C38-B36E-4F70E8D95BC1}" presName="dummy2a" presStyleCnt="0"/>
      <dgm:spPr/>
    </dgm:pt>
    <dgm:pt modelId="{4B4B316E-4C11-4759-B213-61DF188C09C4}" type="pres">
      <dgm:prSet presAssocID="{CF7CAC20-9DC0-4C38-B36E-4F70E8D95BC1}" presName="dummy2b" presStyleCnt="0"/>
      <dgm:spPr/>
    </dgm:pt>
    <dgm:pt modelId="{5A4411E2-1D3B-4028-B44D-5A0B1990EF25}" type="pres">
      <dgm:prSet presAssocID="{CF7CAC20-9DC0-4C38-B36E-4F70E8D95BC1}" presName="wedge2Tx" presStyleLbl="node1" presStyleIdx="1" presStyleCnt="3">
        <dgm:presLayoutVars>
          <dgm:chMax val="0"/>
          <dgm:chPref val="0"/>
          <dgm:bulletEnabled val="1"/>
        </dgm:presLayoutVars>
      </dgm:prSet>
      <dgm:spPr/>
    </dgm:pt>
    <dgm:pt modelId="{B875E218-3DC5-4DF0-AA3B-860436FFF489}" type="pres">
      <dgm:prSet presAssocID="{CF7CAC20-9DC0-4C38-B36E-4F70E8D95BC1}" presName="wedge3" presStyleLbl="node1" presStyleIdx="2" presStyleCnt="3"/>
      <dgm:spPr/>
    </dgm:pt>
    <dgm:pt modelId="{CC192A04-50CF-42CA-B02D-55AD8833E12C}" type="pres">
      <dgm:prSet presAssocID="{CF7CAC20-9DC0-4C38-B36E-4F70E8D95BC1}" presName="dummy3a" presStyleCnt="0"/>
      <dgm:spPr/>
    </dgm:pt>
    <dgm:pt modelId="{21A47ACF-CCDC-46FF-B7A9-02A4AB9023C7}" type="pres">
      <dgm:prSet presAssocID="{CF7CAC20-9DC0-4C38-B36E-4F70E8D95BC1}" presName="dummy3b" presStyleCnt="0"/>
      <dgm:spPr/>
    </dgm:pt>
    <dgm:pt modelId="{640601ED-3A77-4D41-BCBD-684CC8BD3A68}" type="pres">
      <dgm:prSet presAssocID="{CF7CAC20-9DC0-4C38-B36E-4F70E8D95BC1}" presName="wedge3Tx" presStyleLbl="node1" presStyleIdx="2" presStyleCnt="3">
        <dgm:presLayoutVars>
          <dgm:chMax val="0"/>
          <dgm:chPref val="0"/>
          <dgm:bulletEnabled val="1"/>
        </dgm:presLayoutVars>
      </dgm:prSet>
      <dgm:spPr/>
    </dgm:pt>
    <dgm:pt modelId="{00D0B72D-79B7-4F36-BCAC-F3322FCC90D7}" type="pres">
      <dgm:prSet presAssocID="{234A827D-E44D-4BE4-9132-01B2DB3409C0}" presName="arrowWedge1" presStyleLbl="fgSibTrans2D1" presStyleIdx="0" presStyleCnt="3"/>
      <dgm:spPr/>
    </dgm:pt>
    <dgm:pt modelId="{7045055E-91CC-485F-9A83-35DE9A9C177D}" type="pres">
      <dgm:prSet presAssocID="{FCFC9AD4-3DD1-4EFA-B4EC-347FA0F2C5B1}" presName="arrowWedge2" presStyleLbl="fgSibTrans2D1" presStyleIdx="1" presStyleCnt="3"/>
      <dgm:spPr/>
    </dgm:pt>
    <dgm:pt modelId="{327DDC2A-36AB-4925-8248-C544EF3634CF}" type="pres">
      <dgm:prSet presAssocID="{F75C735F-542E-4C2D-8F21-80DB31BF2860}" presName="arrowWedge3" presStyleLbl="fgSibTrans2D1" presStyleIdx="2" presStyleCnt="3"/>
      <dgm:spPr/>
    </dgm:pt>
  </dgm:ptLst>
  <dgm:cxnLst>
    <dgm:cxn modelId="{165CBB03-C4E5-485E-A825-C285B0722A67}" type="presOf" srcId="{F2267F34-CBD5-4EB7-8455-CD4080452BCE}" destId="{6D8A5145-441A-4180-9747-5690A6102DE2}" srcOrd="0" destOrd="0" presId="urn:microsoft.com/office/officeart/2005/8/layout/cycle8"/>
    <dgm:cxn modelId="{817CD103-E8C9-46A4-B7B6-47F35476EE1A}" type="presOf" srcId="{CCD18948-0CE8-4F4F-8716-E2B227FD1A49}" destId="{B875E218-3DC5-4DF0-AA3B-860436FFF489}" srcOrd="0" destOrd="0" presId="urn:microsoft.com/office/officeart/2005/8/layout/cycle8"/>
    <dgm:cxn modelId="{A992E905-292C-47A0-84A1-0EE7EB65122B}" srcId="{CF7CAC20-9DC0-4C38-B36E-4F70E8D95BC1}" destId="{F2267F34-CBD5-4EB7-8455-CD4080452BCE}" srcOrd="0" destOrd="0" parTransId="{B4D8929D-59C2-482E-AE64-36F1BB6C0C56}" sibTransId="{234A827D-E44D-4BE4-9132-01B2DB3409C0}"/>
    <dgm:cxn modelId="{FDEDA723-F535-4006-B7A0-FED82D53C28A}" type="presOf" srcId="{9919318D-B3E0-4B44-BF49-476950E26329}" destId="{69DAE46E-19B0-4CCA-BB1F-F4229E810335}" srcOrd="0" destOrd="0" presId="urn:microsoft.com/office/officeart/2005/8/layout/cycle8"/>
    <dgm:cxn modelId="{1624FE40-689B-4EC4-8FCE-4AEF02B45929}" srcId="{CF7CAC20-9DC0-4C38-B36E-4F70E8D95BC1}" destId="{CCD18948-0CE8-4F4F-8716-E2B227FD1A49}" srcOrd="2" destOrd="0" parTransId="{79D019A9-9344-4201-8B79-4EA1BAE15316}" sibTransId="{F75C735F-542E-4C2D-8F21-80DB31BF2860}"/>
    <dgm:cxn modelId="{9D8136A4-7221-49B1-A206-99FA8FCE6EA7}" type="presOf" srcId="{CCD18948-0CE8-4F4F-8716-E2B227FD1A49}" destId="{640601ED-3A77-4D41-BCBD-684CC8BD3A68}" srcOrd="1" destOrd="0" presId="urn:microsoft.com/office/officeart/2005/8/layout/cycle8"/>
    <dgm:cxn modelId="{56F05DC0-C514-4ADA-BCBE-DA6B16B67A44}" srcId="{CF7CAC20-9DC0-4C38-B36E-4F70E8D95BC1}" destId="{9919318D-B3E0-4B44-BF49-476950E26329}" srcOrd="1" destOrd="0" parTransId="{D7FCA282-2CD9-4104-9335-2E51CBA0CF48}" sibTransId="{FCFC9AD4-3DD1-4EFA-B4EC-347FA0F2C5B1}"/>
    <dgm:cxn modelId="{87A274EA-4DFE-4AB5-986F-A1A669DC0651}" type="presOf" srcId="{F2267F34-CBD5-4EB7-8455-CD4080452BCE}" destId="{CD9B2337-C163-4CBD-AEE4-07FF325AB625}" srcOrd="1" destOrd="0" presId="urn:microsoft.com/office/officeart/2005/8/layout/cycle8"/>
    <dgm:cxn modelId="{897845EF-9B92-4444-ADF4-7B0CDFD23860}" type="presOf" srcId="{9919318D-B3E0-4B44-BF49-476950E26329}" destId="{5A4411E2-1D3B-4028-B44D-5A0B1990EF25}" srcOrd="1" destOrd="0" presId="urn:microsoft.com/office/officeart/2005/8/layout/cycle8"/>
    <dgm:cxn modelId="{DECE38FB-6D47-4B46-9893-6627E5B1603B}" type="presOf" srcId="{CF7CAC20-9DC0-4C38-B36E-4F70E8D95BC1}" destId="{F47002E1-FB5F-4291-8177-0C953FA934DB}" srcOrd="0" destOrd="0" presId="urn:microsoft.com/office/officeart/2005/8/layout/cycle8"/>
    <dgm:cxn modelId="{8523C828-ED2D-4BDD-9FC8-5031AA0F94B2}" type="presParOf" srcId="{F47002E1-FB5F-4291-8177-0C953FA934DB}" destId="{6D8A5145-441A-4180-9747-5690A6102DE2}" srcOrd="0" destOrd="0" presId="urn:microsoft.com/office/officeart/2005/8/layout/cycle8"/>
    <dgm:cxn modelId="{00EAA96D-6CCC-4E84-B1D0-7AD301086658}" type="presParOf" srcId="{F47002E1-FB5F-4291-8177-0C953FA934DB}" destId="{154150D5-9152-475A-8F6C-51A19E533FE7}" srcOrd="1" destOrd="0" presId="urn:microsoft.com/office/officeart/2005/8/layout/cycle8"/>
    <dgm:cxn modelId="{583F1B5F-2614-4A37-A505-5A8865D30AB6}" type="presParOf" srcId="{F47002E1-FB5F-4291-8177-0C953FA934DB}" destId="{A5FF54A6-1DF6-45CC-B285-8F33F85A53BB}" srcOrd="2" destOrd="0" presId="urn:microsoft.com/office/officeart/2005/8/layout/cycle8"/>
    <dgm:cxn modelId="{765AA9AA-E2D6-41A1-B2A2-C0FDF19DBB50}" type="presParOf" srcId="{F47002E1-FB5F-4291-8177-0C953FA934DB}" destId="{CD9B2337-C163-4CBD-AEE4-07FF325AB625}" srcOrd="3" destOrd="0" presId="urn:microsoft.com/office/officeart/2005/8/layout/cycle8"/>
    <dgm:cxn modelId="{ED65DF54-251F-4597-A6EB-439812FEB923}" type="presParOf" srcId="{F47002E1-FB5F-4291-8177-0C953FA934DB}" destId="{69DAE46E-19B0-4CCA-BB1F-F4229E810335}" srcOrd="4" destOrd="0" presId="urn:microsoft.com/office/officeart/2005/8/layout/cycle8"/>
    <dgm:cxn modelId="{B6859669-8ECC-4541-A6CD-3F38E9CBE807}" type="presParOf" srcId="{F47002E1-FB5F-4291-8177-0C953FA934DB}" destId="{4B26A1D9-930D-4D2B-B7A1-0EE9203D3206}" srcOrd="5" destOrd="0" presId="urn:microsoft.com/office/officeart/2005/8/layout/cycle8"/>
    <dgm:cxn modelId="{AF62C3EC-22DA-4940-BA61-8279F1E04222}" type="presParOf" srcId="{F47002E1-FB5F-4291-8177-0C953FA934DB}" destId="{4B4B316E-4C11-4759-B213-61DF188C09C4}" srcOrd="6" destOrd="0" presId="urn:microsoft.com/office/officeart/2005/8/layout/cycle8"/>
    <dgm:cxn modelId="{82A1170B-4F04-4A7A-A65A-6920136C0C0F}" type="presParOf" srcId="{F47002E1-FB5F-4291-8177-0C953FA934DB}" destId="{5A4411E2-1D3B-4028-B44D-5A0B1990EF25}" srcOrd="7" destOrd="0" presId="urn:microsoft.com/office/officeart/2005/8/layout/cycle8"/>
    <dgm:cxn modelId="{943D61CB-2823-46B6-9B05-A031B2F0B601}" type="presParOf" srcId="{F47002E1-FB5F-4291-8177-0C953FA934DB}" destId="{B875E218-3DC5-4DF0-AA3B-860436FFF489}" srcOrd="8" destOrd="0" presId="urn:microsoft.com/office/officeart/2005/8/layout/cycle8"/>
    <dgm:cxn modelId="{02C02092-6C4A-48D5-878A-C200C7195281}" type="presParOf" srcId="{F47002E1-FB5F-4291-8177-0C953FA934DB}" destId="{CC192A04-50CF-42CA-B02D-55AD8833E12C}" srcOrd="9" destOrd="0" presId="urn:microsoft.com/office/officeart/2005/8/layout/cycle8"/>
    <dgm:cxn modelId="{D1319851-D74F-4B29-88EA-0EB304E19F18}" type="presParOf" srcId="{F47002E1-FB5F-4291-8177-0C953FA934DB}" destId="{21A47ACF-CCDC-46FF-B7A9-02A4AB9023C7}" srcOrd="10" destOrd="0" presId="urn:microsoft.com/office/officeart/2005/8/layout/cycle8"/>
    <dgm:cxn modelId="{FCC6304C-E98E-44A8-B523-1F8D5475382D}" type="presParOf" srcId="{F47002E1-FB5F-4291-8177-0C953FA934DB}" destId="{640601ED-3A77-4D41-BCBD-684CC8BD3A68}" srcOrd="11" destOrd="0" presId="urn:microsoft.com/office/officeart/2005/8/layout/cycle8"/>
    <dgm:cxn modelId="{D075B5BA-5079-45C1-8121-CA4EB338ADF1}" type="presParOf" srcId="{F47002E1-FB5F-4291-8177-0C953FA934DB}" destId="{00D0B72D-79B7-4F36-BCAC-F3322FCC90D7}" srcOrd="12" destOrd="0" presId="urn:microsoft.com/office/officeart/2005/8/layout/cycle8"/>
    <dgm:cxn modelId="{8FD2DBE5-3FA9-435B-9F9D-45E0F9074081}" type="presParOf" srcId="{F47002E1-FB5F-4291-8177-0C953FA934DB}" destId="{7045055E-91CC-485F-9A83-35DE9A9C177D}" srcOrd="13" destOrd="0" presId="urn:microsoft.com/office/officeart/2005/8/layout/cycle8"/>
    <dgm:cxn modelId="{2D070883-B3BE-4356-903E-24F7A1909568}" type="presParOf" srcId="{F47002E1-FB5F-4291-8177-0C953FA934DB}" destId="{327DDC2A-36AB-4925-8248-C544EF3634C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94083-2B52-4054-A893-8B143678B4C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E146963E-FE27-4429-87B6-79B451588789}">
      <dgm:prSet phldrT="[Text]"/>
      <dgm:spPr/>
      <dgm:t>
        <a:bodyPr/>
        <a:lstStyle/>
        <a:p>
          <a:r>
            <a:rPr lang="en-GB" dirty="0"/>
            <a:t>National Policy</a:t>
          </a:r>
        </a:p>
      </dgm:t>
    </dgm:pt>
    <dgm:pt modelId="{1648DBB2-4340-4EB8-B720-1F0E92BD69B3}" type="parTrans" cxnId="{5CFF796B-76AD-4014-B0D1-D20E1AA45163}">
      <dgm:prSet/>
      <dgm:spPr/>
      <dgm:t>
        <a:bodyPr/>
        <a:lstStyle/>
        <a:p>
          <a:endParaRPr lang="en-GB"/>
        </a:p>
      </dgm:t>
    </dgm:pt>
    <dgm:pt modelId="{BC899CBE-F290-4482-8245-10CD5A741BB2}" type="sibTrans" cxnId="{5CFF796B-76AD-4014-B0D1-D20E1AA45163}">
      <dgm:prSet/>
      <dgm:spPr/>
      <dgm:t>
        <a:bodyPr/>
        <a:lstStyle/>
        <a:p>
          <a:endParaRPr lang="en-GB"/>
        </a:p>
      </dgm:t>
    </dgm:pt>
    <dgm:pt modelId="{BA224F61-F972-44ED-A896-F40AE4DA17EA}">
      <dgm:prSet phldrT="[Text]"/>
      <dgm:spPr/>
      <dgm:t>
        <a:bodyPr/>
        <a:lstStyle/>
        <a:p>
          <a:pPr marL="0" indent="0" algn="l">
            <a:buNone/>
          </a:pPr>
          <a:r>
            <a:rPr lang="en-GB" dirty="0"/>
            <a:t>Clear targets have been set, but achievement of these targets is reliant upon local and regional authorities.</a:t>
          </a:r>
        </a:p>
      </dgm:t>
    </dgm:pt>
    <dgm:pt modelId="{A9050EAB-33A2-47F5-A6C2-7E86D2265195}" type="parTrans" cxnId="{A14ECD93-5663-45D2-83A6-B2B6BADB64F4}">
      <dgm:prSet/>
      <dgm:spPr/>
      <dgm:t>
        <a:bodyPr/>
        <a:lstStyle/>
        <a:p>
          <a:endParaRPr lang="en-GB"/>
        </a:p>
      </dgm:t>
    </dgm:pt>
    <dgm:pt modelId="{E2678929-9681-4477-8300-A20D6278F760}" type="sibTrans" cxnId="{A14ECD93-5663-45D2-83A6-B2B6BADB64F4}">
      <dgm:prSet/>
      <dgm:spPr/>
      <dgm:t>
        <a:bodyPr/>
        <a:lstStyle/>
        <a:p>
          <a:endParaRPr lang="en-GB"/>
        </a:p>
      </dgm:t>
    </dgm:pt>
    <dgm:pt modelId="{F0B69D85-9CBD-4AB7-9DE4-D236617B9F4F}">
      <dgm:prSet phldrT="[Text]"/>
      <dgm:spPr/>
      <dgm:t>
        <a:bodyPr/>
        <a:lstStyle/>
        <a:p>
          <a:r>
            <a:rPr lang="en-GB" dirty="0"/>
            <a:t>Regional Policy</a:t>
          </a:r>
        </a:p>
      </dgm:t>
    </dgm:pt>
    <dgm:pt modelId="{65A3C6AA-11EE-4379-A040-9AE3A6FEB36F}" type="parTrans" cxnId="{1D6E2DA9-8F52-47A3-84AB-0126D2E90B03}">
      <dgm:prSet/>
      <dgm:spPr/>
      <dgm:t>
        <a:bodyPr/>
        <a:lstStyle/>
        <a:p>
          <a:endParaRPr lang="en-GB"/>
        </a:p>
      </dgm:t>
    </dgm:pt>
    <dgm:pt modelId="{6478A44F-4387-4019-BF07-6F560B1AC325}" type="sibTrans" cxnId="{1D6E2DA9-8F52-47A3-84AB-0126D2E90B03}">
      <dgm:prSet/>
      <dgm:spPr/>
      <dgm:t>
        <a:bodyPr/>
        <a:lstStyle/>
        <a:p>
          <a:endParaRPr lang="en-GB"/>
        </a:p>
      </dgm:t>
    </dgm:pt>
    <dgm:pt modelId="{E8657473-39A1-43C2-9326-882A1EA2FA2F}">
      <dgm:prSet phldrT="[Text]"/>
      <dgm:spPr/>
      <dgm:t>
        <a:bodyPr/>
        <a:lstStyle/>
        <a:p>
          <a:pPr marL="0" indent="0" algn="l">
            <a:buNone/>
          </a:pPr>
          <a:r>
            <a:rPr lang="en-GB" dirty="0"/>
            <a:t>Some aspects of policy are still emerging, however ambitions are clear and collaborative working established. </a:t>
          </a:r>
        </a:p>
      </dgm:t>
    </dgm:pt>
    <dgm:pt modelId="{7D3EB332-6B64-46BE-9F32-988C14C00CEB}" type="parTrans" cxnId="{FAE869E2-9AA7-44E4-8C21-D096050157CE}">
      <dgm:prSet/>
      <dgm:spPr/>
      <dgm:t>
        <a:bodyPr/>
        <a:lstStyle/>
        <a:p>
          <a:endParaRPr lang="en-GB"/>
        </a:p>
      </dgm:t>
    </dgm:pt>
    <dgm:pt modelId="{B3CC4FFF-9F3C-4C50-90D4-DD5CFBCEC9E4}" type="sibTrans" cxnId="{FAE869E2-9AA7-44E4-8C21-D096050157CE}">
      <dgm:prSet/>
      <dgm:spPr/>
      <dgm:t>
        <a:bodyPr/>
        <a:lstStyle/>
        <a:p>
          <a:endParaRPr lang="en-GB"/>
        </a:p>
      </dgm:t>
    </dgm:pt>
    <dgm:pt modelId="{E38FFF71-09A4-469A-AD08-70B305DFA9A5}">
      <dgm:prSet phldrT="[Text]"/>
      <dgm:spPr/>
      <dgm:t>
        <a:bodyPr/>
        <a:lstStyle/>
        <a:p>
          <a:r>
            <a:rPr lang="en-GB" dirty="0"/>
            <a:t>Local Policy</a:t>
          </a:r>
        </a:p>
      </dgm:t>
    </dgm:pt>
    <dgm:pt modelId="{54106C1B-54DE-4EA7-BFF8-F360215BF2D6}" type="parTrans" cxnId="{273B0E6D-9BA1-493B-9516-BE63C308907B}">
      <dgm:prSet/>
      <dgm:spPr/>
      <dgm:t>
        <a:bodyPr/>
        <a:lstStyle/>
        <a:p>
          <a:endParaRPr lang="en-GB"/>
        </a:p>
      </dgm:t>
    </dgm:pt>
    <dgm:pt modelId="{E550D1D3-77AB-489B-9848-3CA47D77C1B5}" type="sibTrans" cxnId="{273B0E6D-9BA1-493B-9516-BE63C308907B}">
      <dgm:prSet/>
      <dgm:spPr/>
      <dgm:t>
        <a:bodyPr/>
        <a:lstStyle/>
        <a:p>
          <a:endParaRPr lang="en-GB"/>
        </a:p>
      </dgm:t>
    </dgm:pt>
    <dgm:pt modelId="{D6B1EC8F-2A95-4390-B872-061DD6D10ADC}">
      <dgm:prSet phldrT="[Text]"/>
      <dgm:spPr/>
      <dgm:t>
        <a:bodyPr/>
        <a:lstStyle/>
        <a:p>
          <a:pPr marL="0" indent="0">
            <a:buNone/>
          </a:pPr>
          <a:r>
            <a:rPr lang="en-GB" dirty="0"/>
            <a:t>Limited policy on freight and decarbonisation. Declaration of climate emergencies demonstrates intent. </a:t>
          </a:r>
        </a:p>
      </dgm:t>
    </dgm:pt>
    <dgm:pt modelId="{B3B75283-E00A-4796-8F90-627FF80C02E1}" type="parTrans" cxnId="{AB91FBB0-F80A-4332-8E36-7EEB3766A12A}">
      <dgm:prSet/>
      <dgm:spPr/>
      <dgm:t>
        <a:bodyPr/>
        <a:lstStyle/>
        <a:p>
          <a:endParaRPr lang="en-GB"/>
        </a:p>
      </dgm:t>
    </dgm:pt>
    <dgm:pt modelId="{E12E3992-A189-4BC6-A737-A578F64FFDCF}" type="sibTrans" cxnId="{AB91FBB0-F80A-4332-8E36-7EEB3766A12A}">
      <dgm:prSet/>
      <dgm:spPr/>
      <dgm:t>
        <a:bodyPr/>
        <a:lstStyle/>
        <a:p>
          <a:endParaRPr lang="en-GB"/>
        </a:p>
      </dgm:t>
    </dgm:pt>
    <dgm:pt modelId="{AB0DA2B2-E0C8-442A-97BB-A9EA83359F13}" type="pres">
      <dgm:prSet presAssocID="{04B94083-2B52-4054-A893-8B143678B4C2}" presName="Name0" presStyleCnt="0">
        <dgm:presLayoutVars>
          <dgm:dir/>
          <dgm:animLvl val="lvl"/>
          <dgm:resizeHandles val="exact"/>
        </dgm:presLayoutVars>
      </dgm:prSet>
      <dgm:spPr/>
    </dgm:pt>
    <dgm:pt modelId="{FF3AF5BA-145A-4D33-B4DC-ECC7BF30212E}" type="pres">
      <dgm:prSet presAssocID="{E146963E-FE27-4429-87B6-79B451588789}" presName="composite" presStyleCnt="0"/>
      <dgm:spPr/>
    </dgm:pt>
    <dgm:pt modelId="{74FB6777-6F34-4456-B28C-F50194148257}" type="pres">
      <dgm:prSet presAssocID="{E146963E-FE27-4429-87B6-79B451588789}" presName="parTx" presStyleLbl="alignNode1" presStyleIdx="0" presStyleCnt="3">
        <dgm:presLayoutVars>
          <dgm:chMax val="0"/>
          <dgm:chPref val="0"/>
          <dgm:bulletEnabled val="1"/>
        </dgm:presLayoutVars>
      </dgm:prSet>
      <dgm:spPr/>
    </dgm:pt>
    <dgm:pt modelId="{74FFF4E4-0A0C-4539-9381-1D0E4934BBA3}" type="pres">
      <dgm:prSet presAssocID="{E146963E-FE27-4429-87B6-79B451588789}" presName="desTx" presStyleLbl="alignAccFollowNode1" presStyleIdx="0" presStyleCnt="3">
        <dgm:presLayoutVars>
          <dgm:bulletEnabled val="1"/>
        </dgm:presLayoutVars>
      </dgm:prSet>
      <dgm:spPr/>
    </dgm:pt>
    <dgm:pt modelId="{A398CE3F-5640-478E-97C9-56B668801378}" type="pres">
      <dgm:prSet presAssocID="{BC899CBE-F290-4482-8245-10CD5A741BB2}" presName="space" presStyleCnt="0"/>
      <dgm:spPr/>
    </dgm:pt>
    <dgm:pt modelId="{83172132-866E-4562-9225-EA19FB9D9A29}" type="pres">
      <dgm:prSet presAssocID="{F0B69D85-9CBD-4AB7-9DE4-D236617B9F4F}" presName="composite" presStyleCnt="0"/>
      <dgm:spPr/>
    </dgm:pt>
    <dgm:pt modelId="{BBAC24D6-8C94-494E-85F9-6A6C3228F553}" type="pres">
      <dgm:prSet presAssocID="{F0B69D85-9CBD-4AB7-9DE4-D236617B9F4F}" presName="parTx" presStyleLbl="alignNode1" presStyleIdx="1" presStyleCnt="3">
        <dgm:presLayoutVars>
          <dgm:chMax val="0"/>
          <dgm:chPref val="0"/>
          <dgm:bulletEnabled val="1"/>
        </dgm:presLayoutVars>
      </dgm:prSet>
      <dgm:spPr/>
    </dgm:pt>
    <dgm:pt modelId="{F2BC7C12-B9E9-4F1B-BE75-250BC44DE5D1}" type="pres">
      <dgm:prSet presAssocID="{F0B69D85-9CBD-4AB7-9DE4-D236617B9F4F}" presName="desTx" presStyleLbl="alignAccFollowNode1" presStyleIdx="1" presStyleCnt="3">
        <dgm:presLayoutVars>
          <dgm:bulletEnabled val="1"/>
        </dgm:presLayoutVars>
      </dgm:prSet>
      <dgm:spPr/>
    </dgm:pt>
    <dgm:pt modelId="{97D88C13-9889-4435-ACD4-34B1D31CADB9}" type="pres">
      <dgm:prSet presAssocID="{6478A44F-4387-4019-BF07-6F560B1AC325}" presName="space" presStyleCnt="0"/>
      <dgm:spPr/>
    </dgm:pt>
    <dgm:pt modelId="{13EA3F06-887A-4E0D-B95B-1D792EC80C23}" type="pres">
      <dgm:prSet presAssocID="{E38FFF71-09A4-469A-AD08-70B305DFA9A5}" presName="composite" presStyleCnt="0"/>
      <dgm:spPr/>
    </dgm:pt>
    <dgm:pt modelId="{68D0C3AA-05E9-404E-BA7E-C78DEF74CCAC}" type="pres">
      <dgm:prSet presAssocID="{E38FFF71-09A4-469A-AD08-70B305DFA9A5}" presName="parTx" presStyleLbl="alignNode1" presStyleIdx="2" presStyleCnt="3">
        <dgm:presLayoutVars>
          <dgm:chMax val="0"/>
          <dgm:chPref val="0"/>
          <dgm:bulletEnabled val="1"/>
        </dgm:presLayoutVars>
      </dgm:prSet>
      <dgm:spPr/>
    </dgm:pt>
    <dgm:pt modelId="{F5FDDD80-9F76-4504-BE54-CB5A6E0B4570}" type="pres">
      <dgm:prSet presAssocID="{E38FFF71-09A4-469A-AD08-70B305DFA9A5}" presName="desTx" presStyleLbl="alignAccFollowNode1" presStyleIdx="2" presStyleCnt="3">
        <dgm:presLayoutVars>
          <dgm:bulletEnabled val="1"/>
        </dgm:presLayoutVars>
      </dgm:prSet>
      <dgm:spPr/>
    </dgm:pt>
  </dgm:ptLst>
  <dgm:cxnLst>
    <dgm:cxn modelId="{FA934C2C-C1C9-4B9A-B818-D3D124857582}" type="presOf" srcId="{E146963E-FE27-4429-87B6-79B451588789}" destId="{74FB6777-6F34-4456-B28C-F50194148257}" srcOrd="0" destOrd="0" presId="urn:microsoft.com/office/officeart/2005/8/layout/hList1"/>
    <dgm:cxn modelId="{5FEA8A3F-7E9C-4084-BEA5-C3C60D48C881}" type="presOf" srcId="{E38FFF71-09A4-469A-AD08-70B305DFA9A5}" destId="{68D0C3AA-05E9-404E-BA7E-C78DEF74CCAC}" srcOrd="0" destOrd="0" presId="urn:microsoft.com/office/officeart/2005/8/layout/hList1"/>
    <dgm:cxn modelId="{1BC44E62-FF04-4EE3-BD20-597F63A36B83}" type="presOf" srcId="{04B94083-2B52-4054-A893-8B143678B4C2}" destId="{AB0DA2B2-E0C8-442A-97BB-A9EA83359F13}" srcOrd="0" destOrd="0" presId="urn:microsoft.com/office/officeart/2005/8/layout/hList1"/>
    <dgm:cxn modelId="{5CFF796B-76AD-4014-B0D1-D20E1AA45163}" srcId="{04B94083-2B52-4054-A893-8B143678B4C2}" destId="{E146963E-FE27-4429-87B6-79B451588789}" srcOrd="0" destOrd="0" parTransId="{1648DBB2-4340-4EB8-B720-1F0E92BD69B3}" sibTransId="{BC899CBE-F290-4482-8245-10CD5A741BB2}"/>
    <dgm:cxn modelId="{273B0E6D-9BA1-493B-9516-BE63C308907B}" srcId="{04B94083-2B52-4054-A893-8B143678B4C2}" destId="{E38FFF71-09A4-469A-AD08-70B305DFA9A5}" srcOrd="2" destOrd="0" parTransId="{54106C1B-54DE-4EA7-BFF8-F360215BF2D6}" sibTransId="{E550D1D3-77AB-489B-9848-3CA47D77C1B5}"/>
    <dgm:cxn modelId="{25087F7E-5677-42A8-83E6-C0360DD7636C}" type="presOf" srcId="{D6B1EC8F-2A95-4390-B872-061DD6D10ADC}" destId="{F5FDDD80-9F76-4504-BE54-CB5A6E0B4570}" srcOrd="0" destOrd="0" presId="urn:microsoft.com/office/officeart/2005/8/layout/hList1"/>
    <dgm:cxn modelId="{06CFD38E-485A-43DE-85AF-8C01737EC895}" type="presOf" srcId="{F0B69D85-9CBD-4AB7-9DE4-D236617B9F4F}" destId="{BBAC24D6-8C94-494E-85F9-6A6C3228F553}" srcOrd="0" destOrd="0" presId="urn:microsoft.com/office/officeart/2005/8/layout/hList1"/>
    <dgm:cxn modelId="{A14ECD93-5663-45D2-83A6-B2B6BADB64F4}" srcId="{E146963E-FE27-4429-87B6-79B451588789}" destId="{BA224F61-F972-44ED-A896-F40AE4DA17EA}" srcOrd="0" destOrd="0" parTransId="{A9050EAB-33A2-47F5-A6C2-7E86D2265195}" sibTransId="{E2678929-9681-4477-8300-A20D6278F760}"/>
    <dgm:cxn modelId="{78F74BA0-74C4-44EC-838D-CC99BA6E351C}" type="presOf" srcId="{E8657473-39A1-43C2-9326-882A1EA2FA2F}" destId="{F2BC7C12-B9E9-4F1B-BE75-250BC44DE5D1}" srcOrd="0" destOrd="0" presId="urn:microsoft.com/office/officeart/2005/8/layout/hList1"/>
    <dgm:cxn modelId="{1D6E2DA9-8F52-47A3-84AB-0126D2E90B03}" srcId="{04B94083-2B52-4054-A893-8B143678B4C2}" destId="{F0B69D85-9CBD-4AB7-9DE4-D236617B9F4F}" srcOrd="1" destOrd="0" parTransId="{65A3C6AA-11EE-4379-A040-9AE3A6FEB36F}" sibTransId="{6478A44F-4387-4019-BF07-6F560B1AC325}"/>
    <dgm:cxn modelId="{AB91FBB0-F80A-4332-8E36-7EEB3766A12A}" srcId="{E38FFF71-09A4-469A-AD08-70B305DFA9A5}" destId="{D6B1EC8F-2A95-4390-B872-061DD6D10ADC}" srcOrd="0" destOrd="0" parTransId="{B3B75283-E00A-4796-8F90-627FF80C02E1}" sibTransId="{E12E3992-A189-4BC6-A737-A578F64FFDCF}"/>
    <dgm:cxn modelId="{711E44C0-00BF-48C6-A967-66096E0F7B2F}" type="presOf" srcId="{BA224F61-F972-44ED-A896-F40AE4DA17EA}" destId="{74FFF4E4-0A0C-4539-9381-1D0E4934BBA3}" srcOrd="0" destOrd="0" presId="urn:microsoft.com/office/officeart/2005/8/layout/hList1"/>
    <dgm:cxn modelId="{FAE869E2-9AA7-44E4-8C21-D096050157CE}" srcId="{F0B69D85-9CBD-4AB7-9DE4-D236617B9F4F}" destId="{E8657473-39A1-43C2-9326-882A1EA2FA2F}" srcOrd="0" destOrd="0" parTransId="{7D3EB332-6B64-46BE-9F32-988C14C00CEB}" sibTransId="{B3CC4FFF-9F3C-4C50-90D4-DD5CFBCEC9E4}"/>
    <dgm:cxn modelId="{FC26E3F8-099B-4C6C-8B21-DDE428AE2857}" type="presParOf" srcId="{AB0DA2B2-E0C8-442A-97BB-A9EA83359F13}" destId="{FF3AF5BA-145A-4D33-B4DC-ECC7BF30212E}" srcOrd="0" destOrd="0" presId="urn:microsoft.com/office/officeart/2005/8/layout/hList1"/>
    <dgm:cxn modelId="{604E079B-123E-4501-98C0-9306278D2F5D}" type="presParOf" srcId="{FF3AF5BA-145A-4D33-B4DC-ECC7BF30212E}" destId="{74FB6777-6F34-4456-B28C-F50194148257}" srcOrd="0" destOrd="0" presId="urn:microsoft.com/office/officeart/2005/8/layout/hList1"/>
    <dgm:cxn modelId="{528743F1-4E97-4D87-A6DA-6E626C093ACA}" type="presParOf" srcId="{FF3AF5BA-145A-4D33-B4DC-ECC7BF30212E}" destId="{74FFF4E4-0A0C-4539-9381-1D0E4934BBA3}" srcOrd="1" destOrd="0" presId="urn:microsoft.com/office/officeart/2005/8/layout/hList1"/>
    <dgm:cxn modelId="{B3003FBC-C7DD-4EA2-90CA-DE00C7A5DD3F}" type="presParOf" srcId="{AB0DA2B2-E0C8-442A-97BB-A9EA83359F13}" destId="{A398CE3F-5640-478E-97C9-56B668801378}" srcOrd="1" destOrd="0" presId="urn:microsoft.com/office/officeart/2005/8/layout/hList1"/>
    <dgm:cxn modelId="{4AD8F3BF-104F-45F7-BA78-1DAE52570432}" type="presParOf" srcId="{AB0DA2B2-E0C8-442A-97BB-A9EA83359F13}" destId="{83172132-866E-4562-9225-EA19FB9D9A29}" srcOrd="2" destOrd="0" presId="urn:microsoft.com/office/officeart/2005/8/layout/hList1"/>
    <dgm:cxn modelId="{9C1E7CA4-C9C6-4B43-9000-5E050365F16A}" type="presParOf" srcId="{83172132-866E-4562-9225-EA19FB9D9A29}" destId="{BBAC24D6-8C94-494E-85F9-6A6C3228F553}" srcOrd="0" destOrd="0" presId="urn:microsoft.com/office/officeart/2005/8/layout/hList1"/>
    <dgm:cxn modelId="{CC405480-56ED-455A-8018-B1BE985FE6E1}" type="presParOf" srcId="{83172132-866E-4562-9225-EA19FB9D9A29}" destId="{F2BC7C12-B9E9-4F1B-BE75-250BC44DE5D1}" srcOrd="1" destOrd="0" presId="urn:microsoft.com/office/officeart/2005/8/layout/hList1"/>
    <dgm:cxn modelId="{B2536C81-4F8C-41E7-97FF-BC858A10B591}" type="presParOf" srcId="{AB0DA2B2-E0C8-442A-97BB-A9EA83359F13}" destId="{97D88C13-9889-4435-ACD4-34B1D31CADB9}" srcOrd="3" destOrd="0" presId="urn:microsoft.com/office/officeart/2005/8/layout/hList1"/>
    <dgm:cxn modelId="{46D3DD1C-0A31-452F-9D7D-461B180035BF}" type="presParOf" srcId="{AB0DA2B2-E0C8-442A-97BB-A9EA83359F13}" destId="{13EA3F06-887A-4E0D-B95B-1D792EC80C23}" srcOrd="4" destOrd="0" presId="urn:microsoft.com/office/officeart/2005/8/layout/hList1"/>
    <dgm:cxn modelId="{F129491B-6673-45C2-8A70-CD4BF8357372}" type="presParOf" srcId="{13EA3F06-887A-4E0D-B95B-1D792EC80C23}" destId="{68D0C3AA-05E9-404E-BA7E-C78DEF74CCAC}" srcOrd="0" destOrd="0" presId="urn:microsoft.com/office/officeart/2005/8/layout/hList1"/>
    <dgm:cxn modelId="{F8433C49-4173-4DA4-9AF2-D856A9460623}" type="presParOf" srcId="{13EA3F06-887A-4E0D-B95B-1D792EC80C23}" destId="{F5FDDD80-9F76-4504-BE54-CB5A6E0B45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A5145-441A-4180-9747-5690A6102DE2}">
      <dsp:nvSpPr>
        <dsp:cNvPr id="0" name=""/>
        <dsp:cNvSpPr/>
      </dsp:nvSpPr>
      <dsp:spPr>
        <a:xfrm>
          <a:off x="1566988" y="279164"/>
          <a:ext cx="3607659" cy="3607659"/>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Review Key Policy Literature</a:t>
          </a:r>
        </a:p>
      </dsp:txBody>
      <dsp:txXfrm>
        <a:off x="3468310" y="1043644"/>
        <a:ext cx="1288449" cy="1073708"/>
      </dsp:txXfrm>
    </dsp:sp>
    <dsp:sp modelId="{69DAE46E-19B0-4CCA-BB1F-F4229E810335}">
      <dsp:nvSpPr>
        <dsp:cNvPr id="0" name=""/>
        <dsp:cNvSpPr/>
      </dsp:nvSpPr>
      <dsp:spPr>
        <a:xfrm>
          <a:off x="1492687" y="408009"/>
          <a:ext cx="3607659" cy="3607659"/>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Inform Alternative Fuel Strategy</a:t>
          </a:r>
        </a:p>
      </dsp:txBody>
      <dsp:txXfrm>
        <a:off x="2351654" y="2748693"/>
        <a:ext cx="1932674" cy="944863"/>
      </dsp:txXfrm>
    </dsp:sp>
    <dsp:sp modelId="{B875E218-3DC5-4DF0-AA3B-860436FFF489}">
      <dsp:nvSpPr>
        <dsp:cNvPr id="0" name=""/>
        <dsp:cNvSpPr/>
      </dsp:nvSpPr>
      <dsp:spPr>
        <a:xfrm>
          <a:off x="1418387" y="279164"/>
          <a:ext cx="3607659" cy="3607659"/>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Influence Future Policy </a:t>
          </a:r>
        </a:p>
      </dsp:txBody>
      <dsp:txXfrm>
        <a:off x="1836274" y="1043644"/>
        <a:ext cx="1288449" cy="1073708"/>
      </dsp:txXfrm>
    </dsp:sp>
    <dsp:sp modelId="{00D0B72D-79B7-4F36-BCAC-F3322FCC90D7}">
      <dsp:nvSpPr>
        <dsp:cNvPr id="0" name=""/>
        <dsp:cNvSpPr/>
      </dsp:nvSpPr>
      <dsp:spPr>
        <a:xfrm>
          <a:off x="1343954" y="55832"/>
          <a:ext cx="4054322" cy="405432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45055E-91CC-485F-9A83-35DE9A9C177D}">
      <dsp:nvSpPr>
        <dsp:cNvPr id="0" name=""/>
        <dsp:cNvSpPr/>
      </dsp:nvSpPr>
      <dsp:spPr>
        <a:xfrm>
          <a:off x="1269356" y="184449"/>
          <a:ext cx="4054322" cy="405432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7DDC2A-36AB-4925-8248-C544EF3634CF}">
      <dsp:nvSpPr>
        <dsp:cNvPr id="0" name=""/>
        <dsp:cNvSpPr/>
      </dsp:nvSpPr>
      <dsp:spPr>
        <a:xfrm>
          <a:off x="1194757" y="55832"/>
          <a:ext cx="4054322" cy="405432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B6777-6F34-4456-B28C-F50194148257}">
      <dsp:nvSpPr>
        <dsp:cNvPr id="0" name=""/>
        <dsp:cNvSpPr/>
      </dsp:nvSpPr>
      <dsp:spPr>
        <a:xfrm>
          <a:off x="3536" y="70932"/>
          <a:ext cx="3448575" cy="835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kern="1200" dirty="0"/>
            <a:t>National Policy</a:t>
          </a:r>
        </a:p>
      </dsp:txBody>
      <dsp:txXfrm>
        <a:off x="3536" y="70932"/>
        <a:ext cx="3448575" cy="835200"/>
      </dsp:txXfrm>
    </dsp:sp>
    <dsp:sp modelId="{74FFF4E4-0A0C-4539-9381-1D0E4934BBA3}">
      <dsp:nvSpPr>
        <dsp:cNvPr id="0" name=""/>
        <dsp:cNvSpPr/>
      </dsp:nvSpPr>
      <dsp:spPr>
        <a:xfrm>
          <a:off x="3536" y="906132"/>
          <a:ext cx="3448575" cy="349266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0" lvl="1" indent="0" algn="l" defTabSz="1289050">
            <a:lnSpc>
              <a:spcPct val="90000"/>
            </a:lnSpc>
            <a:spcBef>
              <a:spcPct val="0"/>
            </a:spcBef>
            <a:spcAft>
              <a:spcPct val="15000"/>
            </a:spcAft>
            <a:buNone/>
          </a:pPr>
          <a:r>
            <a:rPr lang="en-GB" sz="2900" kern="1200" dirty="0"/>
            <a:t>Clear targets have been set, but achievement of these targets is reliant upon local and regional authorities.</a:t>
          </a:r>
        </a:p>
      </dsp:txBody>
      <dsp:txXfrm>
        <a:off x="3536" y="906132"/>
        <a:ext cx="3448575" cy="3492669"/>
      </dsp:txXfrm>
    </dsp:sp>
    <dsp:sp modelId="{BBAC24D6-8C94-494E-85F9-6A6C3228F553}">
      <dsp:nvSpPr>
        <dsp:cNvPr id="0" name=""/>
        <dsp:cNvSpPr/>
      </dsp:nvSpPr>
      <dsp:spPr>
        <a:xfrm>
          <a:off x="3934912" y="70932"/>
          <a:ext cx="3448575" cy="835200"/>
        </a:xfrm>
        <a:prstGeom prst="rect">
          <a:avLst/>
        </a:prstGeom>
        <a:solidFill>
          <a:schemeClr val="accent5">
            <a:hueOff val="1015925"/>
            <a:satOff val="-49145"/>
            <a:lumOff val="10294"/>
            <a:alphaOff val="0"/>
          </a:schemeClr>
        </a:solidFill>
        <a:ln w="25400" cap="flat" cmpd="sng" algn="ctr">
          <a:solidFill>
            <a:schemeClr val="accent5">
              <a:hueOff val="1015925"/>
              <a:satOff val="-49145"/>
              <a:lumOff val="10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kern="1200" dirty="0"/>
            <a:t>Regional Policy</a:t>
          </a:r>
        </a:p>
      </dsp:txBody>
      <dsp:txXfrm>
        <a:off x="3934912" y="70932"/>
        <a:ext cx="3448575" cy="835200"/>
      </dsp:txXfrm>
    </dsp:sp>
    <dsp:sp modelId="{F2BC7C12-B9E9-4F1B-BE75-250BC44DE5D1}">
      <dsp:nvSpPr>
        <dsp:cNvPr id="0" name=""/>
        <dsp:cNvSpPr/>
      </dsp:nvSpPr>
      <dsp:spPr>
        <a:xfrm>
          <a:off x="3934912" y="906132"/>
          <a:ext cx="3448575" cy="3492669"/>
        </a:xfrm>
        <a:prstGeom prst="rect">
          <a:avLst/>
        </a:prstGeom>
        <a:solidFill>
          <a:schemeClr val="accent5">
            <a:tint val="40000"/>
            <a:alpha val="90000"/>
            <a:hueOff val="1139302"/>
            <a:satOff val="-13659"/>
            <a:lumOff val="630"/>
            <a:alphaOff val="0"/>
          </a:schemeClr>
        </a:solidFill>
        <a:ln w="25400" cap="flat" cmpd="sng" algn="ctr">
          <a:solidFill>
            <a:schemeClr val="accent5">
              <a:tint val="40000"/>
              <a:alpha val="90000"/>
              <a:hueOff val="1139302"/>
              <a:satOff val="-13659"/>
              <a:lumOff val="6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0" lvl="1" indent="0" algn="l" defTabSz="1289050">
            <a:lnSpc>
              <a:spcPct val="90000"/>
            </a:lnSpc>
            <a:spcBef>
              <a:spcPct val="0"/>
            </a:spcBef>
            <a:spcAft>
              <a:spcPct val="15000"/>
            </a:spcAft>
            <a:buNone/>
          </a:pPr>
          <a:r>
            <a:rPr lang="en-GB" sz="2900" kern="1200" dirty="0"/>
            <a:t>Some aspects of policy are still emerging, however ambitions are clear and collaborative working established. </a:t>
          </a:r>
        </a:p>
      </dsp:txBody>
      <dsp:txXfrm>
        <a:off x="3934912" y="906132"/>
        <a:ext cx="3448575" cy="3492669"/>
      </dsp:txXfrm>
    </dsp:sp>
    <dsp:sp modelId="{68D0C3AA-05E9-404E-BA7E-C78DEF74CCAC}">
      <dsp:nvSpPr>
        <dsp:cNvPr id="0" name=""/>
        <dsp:cNvSpPr/>
      </dsp:nvSpPr>
      <dsp:spPr>
        <a:xfrm>
          <a:off x="7866288" y="70932"/>
          <a:ext cx="3448575" cy="835200"/>
        </a:xfrm>
        <a:prstGeom prst="rect">
          <a:avLst/>
        </a:prstGeom>
        <a:solidFill>
          <a:schemeClr val="accent5">
            <a:hueOff val="2031850"/>
            <a:satOff val="-98291"/>
            <a:lumOff val="20589"/>
            <a:alphaOff val="0"/>
          </a:schemeClr>
        </a:solidFill>
        <a:ln w="25400" cap="flat" cmpd="sng" algn="ctr">
          <a:solidFill>
            <a:schemeClr val="accent5">
              <a:hueOff val="2031850"/>
              <a:satOff val="-98291"/>
              <a:lumOff val="2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kern="1200" dirty="0"/>
            <a:t>Local Policy</a:t>
          </a:r>
        </a:p>
      </dsp:txBody>
      <dsp:txXfrm>
        <a:off x="7866288" y="70932"/>
        <a:ext cx="3448575" cy="835200"/>
      </dsp:txXfrm>
    </dsp:sp>
    <dsp:sp modelId="{F5FDDD80-9F76-4504-BE54-CB5A6E0B4570}">
      <dsp:nvSpPr>
        <dsp:cNvPr id="0" name=""/>
        <dsp:cNvSpPr/>
      </dsp:nvSpPr>
      <dsp:spPr>
        <a:xfrm>
          <a:off x="7866288" y="906132"/>
          <a:ext cx="3448575" cy="3492669"/>
        </a:xfrm>
        <a:prstGeom prst="rect">
          <a:avLst/>
        </a:prstGeom>
        <a:solidFill>
          <a:schemeClr val="accent5">
            <a:tint val="40000"/>
            <a:alpha val="90000"/>
            <a:hueOff val="2278605"/>
            <a:satOff val="-27319"/>
            <a:lumOff val="1260"/>
            <a:alphaOff val="0"/>
          </a:schemeClr>
        </a:solidFill>
        <a:ln w="25400" cap="flat" cmpd="sng" algn="ctr">
          <a:solidFill>
            <a:schemeClr val="accent5">
              <a:tint val="40000"/>
              <a:alpha val="90000"/>
              <a:hueOff val="2278605"/>
              <a:satOff val="-27319"/>
              <a:lumOff val="12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0" lvl="1" indent="0" algn="l" defTabSz="1289050">
            <a:lnSpc>
              <a:spcPct val="90000"/>
            </a:lnSpc>
            <a:spcBef>
              <a:spcPct val="0"/>
            </a:spcBef>
            <a:spcAft>
              <a:spcPct val="15000"/>
            </a:spcAft>
            <a:buNone/>
          </a:pPr>
          <a:r>
            <a:rPr lang="en-GB" sz="2900" kern="1200" dirty="0"/>
            <a:t>Limited policy on freight and decarbonisation. Declaration of climate emergencies demonstrates intent. </a:t>
          </a:r>
        </a:p>
      </dsp:txBody>
      <dsp:txXfrm>
        <a:off x="7866288" y="906132"/>
        <a:ext cx="3448575" cy="349266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dirty="0"/>
          </a:p>
        </p:txBody>
      </p:sp>
      <p:sp>
        <p:nvSpPr>
          <p:cNvPr id="3" name="Espace réservé de la date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AB050A3E-DBDF-454A-8774-62575AE1C62C}" type="datetimeFigureOut">
              <a:rPr lang="fr-FR" smtClean="0"/>
              <a:pPr/>
              <a:t>05/12/2022</a:t>
            </a:fld>
            <a:endParaRPr lang="fr-FR" dirty="0"/>
          </a:p>
        </p:txBody>
      </p:sp>
      <p:sp>
        <p:nvSpPr>
          <p:cNvPr id="4" name="Espace réservé du pied de page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028C3FF-1864-46F0-A6E9-D48E7661DD3A}" type="slidenum">
              <a:rPr lang="fr-FR" smtClean="0"/>
              <a:pPr/>
              <a:t>‹#›</a:t>
            </a:fld>
            <a:endParaRPr lang="fr-FR" dirty="0"/>
          </a:p>
        </p:txBody>
      </p:sp>
    </p:spTree>
    <p:extLst>
      <p:ext uri="{BB962C8B-B14F-4D97-AF65-F5344CB8AC3E}">
        <p14:creationId xmlns:p14="http://schemas.microsoft.com/office/powerpoint/2010/main" val="2297866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0D30E392-8533-494B-8725-DCCABE6F24CC}" type="datetimeFigureOut">
              <a:rPr lang="fr-FR" smtClean="0"/>
              <a:pPr/>
              <a:t>05/12/2022</a:t>
            </a:fld>
            <a:endParaRPr lang="fr-FR" dirty="0"/>
          </a:p>
        </p:txBody>
      </p:sp>
      <p:sp>
        <p:nvSpPr>
          <p:cNvPr id="4" name="Espace réservé de l'image des diapositives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50166F92-4905-4509-A26E-935F0EDAF985}" type="slidenum">
              <a:rPr lang="fr-FR" smtClean="0"/>
              <a:pPr/>
              <a:t>‹#›</a:t>
            </a:fld>
            <a:endParaRPr lang="fr-FR" dirty="0"/>
          </a:p>
        </p:txBody>
      </p:sp>
    </p:spTree>
    <p:extLst>
      <p:ext uri="{BB962C8B-B14F-4D97-AF65-F5344CB8AC3E}">
        <p14:creationId xmlns:p14="http://schemas.microsoft.com/office/powerpoint/2010/main" val="4116720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Consistent approach to understanding future needs</a:t>
            </a:r>
          </a:p>
        </p:txBody>
      </p:sp>
      <p:sp>
        <p:nvSpPr>
          <p:cNvPr id="4" name="Slide Number Placeholder 3"/>
          <p:cNvSpPr>
            <a:spLocks noGrp="1"/>
          </p:cNvSpPr>
          <p:nvPr>
            <p:ph type="sldNum" sz="quarter" idx="5"/>
          </p:nvPr>
        </p:nvSpPr>
        <p:spPr/>
        <p:txBody>
          <a:bodyPr/>
          <a:lstStyle/>
          <a:p>
            <a:fld id="{50166F92-4905-4509-A26E-935F0EDAF985}" type="slidenum">
              <a:rPr lang="fr-FR" smtClean="0"/>
              <a:pPr/>
              <a:t>2</a:t>
            </a:fld>
            <a:endParaRPr lang="fr-FR" dirty="0"/>
          </a:p>
        </p:txBody>
      </p:sp>
    </p:spTree>
    <p:extLst>
      <p:ext uri="{BB962C8B-B14F-4D97-AF65-F5344CB8AC3E}">
        <p14:creationId xmlns:p14="http://schemas.microsoft.com/office/powerpoint/2010/main" val="320611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66F92-4905-4509-A26E-935F0EDAF985}" type="slidenum">
              <a:rPr lang="fr-FR" smtClean="0"/>
              <a:pPr/>
              <a:t>4</a:t>
            </a:fld>
            <a:endParaRPr lang="fr-FR" dirty="0"/>
          </a:p>
        </p:txBody>
      </p:sp>
    </p:spTree>
    <p:extLst>
      <p:ext uri="{BB962C8B-B14F-4D97-AF65-F5344CB8AC3E}">
        <p14:creationId xmlns:p14="http://schemas.microsoft.com/office/powerpoint/2010/main" val="182923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Freight movements are regional – focus at STB level, but interaction between SRN facilities, large urban conurbations, and key freight origins/destinations. Greater interaction is needed across the three levels of policy to ensure delivery to avoid creation of policy in isolation. </a:t>
            </a:r>
          </a:p>
        </p:txBody>
      </p:sp>
      <p:sp>
        <p:nvSpPr>
          <p:cNvPr id="4" name="Slide Number Placeholder 3"/>
          <p:cNvSpPr>
            <a:spLocks noGrp="1"/>
          </p:cNvSpPr>
          <p:nvPr>
            <p:ph type="sldNum" sz="quarter" idx="5"/>
          </p:nvPr>
        </p:nvSpPr>
        <p:spPr/>
        <p:txBody>
          <a:bodyPr/>
          <a:lstStyle/>
          <a:p>
            <a:fld id="{50166F92-4905-4509-A26E-935F0EDAF985}" type="slidenum">
              <a:rPr lang="fr-FR" smtClean="0"/>
              <a:pPr/>
              <a:t>5</a:t>
            </a:fld>
            <a:endParaRPr lang="fr-FR" dirty="0"/>
          </a:p>
        </p:txBody>
      </p:sp>
    </p:spTree>
    <p:extLst>
      <p:ext uri="{BB962C8B-B14F-4D97-AF65-F5344CB8AC3E}">
        <p14:creationId xmlns:p14="http://schemas.microsoft.com/office/powerpoint/2010/main" val="184605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2"/>
              </a:buClr>
              <a:buSzPct val="100000"/>
              <a:buFont typeface="Arial" panose="020B0604020202020204" pitchFamily="34" charset="0"/>
              <a:buChar char="•"/>
            </a:pPr>
            <a:r>
              <a:rPr lang="en-GB" dirty="0"/>
              <a:t>Freight and logistics clusters identified using DfT Lorry Parking Survey dataset</a:t>
            </a:r>
          </a:p>
          <a:p>
            <a:pPr marL="342900" indent="-342900">
              <a:buClr>
                <a:schemeClr val="accent2"/>
              </a:buClr>
              <a:buSzPct val="100000"/>
              <a:buFont typeface="Arial" panose="020B0604020202020204" pitchFamily="34" charset="0"/>
              <a:buChar char="•"/>
            </a:pPr>
            <a:r>
              <a:rPr lang="en-GB" dirty="0"/>
              <a:t>Locations within 5km of A-roads and motorways clustered, with demand apportioned using NTMv5 flows</a:t>
            </a:r>
          </a:p>
          <a:p>
            <a:endParaRPr lang="en-GB" dirty="0"/>
          </a:p>
        </p:txBody>
      </p:sp>
      <p:sp>
        <p:nvSpPr>
          <p:cNvPr id="4" name="Slide Number Placeholder 3"/>
          <p:cNvSpPr>
            <a:spLocks noGrp="1"/>
          </p:cNvSpPr>
          <p:nvPr>
            <p:ph type="sldNum" sz="quarter" idx="5"/>
          </p:nvPr>
        </p:nvSpPr>
        <p:spPr/>
        <p:txBody>
          <a:bodyPr/>
          <a:lstStyle/>
          <a:p>
            <a:fld id="{50166F92-4905-4509-A26E-935F0EDAF985}" type="slidenum">
              <a:rPr lang="fr-FR" smtClean="0"/>
              <a:pPr/>
              <a:t>9</a:t>
            </a:fld>
            <a:endParaRPr lang="fr-FR" dirty="0"/>
          </a:p>
        </p:txBody>
      </p:sp>
    </p:spTree>
    <p:extLst>
      <p:ext uri="{BB962C8B-B14F-4D97-AF65-F5344CB8AC3E}">
        <p14:creationId xmlns:p14="http://schemas.microsoft.com/office/powerpoint/2010/main" val="125238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grpSp>
        <p:nvGrpSpPr>
          <p:cNvPr id="24" name="Group 23"/>
          <p:cNvGrpSpPr/>
          <p:nvPr userDrawn="1"/>
        </p:nvGrpSpPr>
        <p:grpSpPr>
          <a:xfrm>
            <a:off x="10068209" y="5892668"/>
            <a:ext cx="1543923" cy="732181"/>
            <a:chOff x="7241120" y="5892668"/>
            <a:chExt cx="1543923" cy="732181"/>
          </a:xfrm>
        </p:grpSpPr>
        <p:cxnSp>
          <p:nvCxnSpPr>
            <p:cNvPr id="25" name="Straight Connector 2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5"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custDataLst>
      <p:tags r:id="rId1"/>
    </p:custDataLst>
    <p:extLst>
      <p:ext uri="{BB962C8B-B14F-4D97-AF65-F5344CB8AC3E}">
        <p14:creationId xmlns:p14="http://schemas.microsoft.com/office/powerpoint/2010/main" val="56596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5FDDD7-5A48-4C54-8256-98AC3491538B}"/>
              </a:ext>
            </a:extLst>
          </p:cNvPr>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4" name="Footer Placeholder 3"/>
          <p:cNvSpPr>
            <a:spLocks noGrp="1"/>
          </p:cNvSpPr>
          <p:nvPr>
            <p:ph type="ftr" sz="quarter" idx="11"/>
          </p:nvPr>
        </p:nvSpPr>
        <p:spPr/>
        <p:txBody>
          <a:bodyPr/>
          <a:lstStyle/>
          <a:p>
            <a:r>
              <a:rPr lang="en-GB" dirty="0"/>
              <a:t>Change Footer here: Insert &gt; Header and Footer (delete if none) </a:t>
            </a:r>
            <a:endParaRPr lang="en-CA" dirty="0"/>
          </a:p>
        </p:txBody>
      </p:sp>
      <p:sp>
        <p:nvSpPr>
          <p:cNvPr id="8" name="Title 1"/>
          <p:cNvSpPr txBox="1">
            <a:spLocks/>
          </p:cNvSpPr>
          <p:nvPr userDrawn="1"/>
        </p:nvSpPr>
        <p:spPr>
          <a:xfrm>
            <a:off x="804949" y="483518"/>
            <a:ext cx="7776864" cy="541925"/>
          </a:xfrm>
          <a:prstGeom prst="rect">
            <a:avLst/>
          </a:prstGeom>
        </p:spPr>
        <p:txBody>
          <a:bodyPr/>
          <a:lstStyle>
            <a:lvl1pPr algn="l" defTabSz="685800" rtl="0" eaLnBrk="1" latinLnBrk="0" hangingPunct="1">
              <a:lnSpc>
                <a:spcPts val="2250"/>
              </a:lnSpc>
              <a:spcBef>
                <a:spcPct val="0"/>
              </a:spcBef>
              <a:buNone/>
              <a:defRPr sz="1800" b="0" kern="1200" cap="none" spc="0" baseline="0">
                <a:solidFill>
                  <a:srgbClr val="009CCA"/>
                </a:solidFill>
                <a:latin typeface="Arial" pitchFamily="34" charset="0"/>
                <a:ea typeface="+mj-ea"/>
                <a:cs typeface="+mj-cs"/>
              </a:defRPr>
            </a:lvl1pPr>
          </a:lstStyle>
          <a:p>
            <a:r>
              <a:rPr lang="en-US" i="1" noProof="1">
                <a:solidFill>
                  <a:schemeClr val="accent1"/>
                </a:solidFill>
              </a:rPr>
              <a:t>Our values are the essence of our company’s identity. </a:t>
            </a:r>
            <a:br>
              <a:rPr lang="en-US" i="1" noProof="1">
                <a:solidFill>
                  <a:schemeClr val="accent1"/>
                </a:solidFill>
              </a:rPr>
            </a:br>
            <a:r>
              <a:rPr lang="en-US" i="1" noProof="1">
                <a:solidFill>
                  <a:schemeClr val="accent1"/>
                </a:solidFill>
              </a:rPr>
              <a:t>They represent how we act, speak and behave together, </a:t>
            </a:r>
            <a:br>
              <a:rPr lang="en-US" i="1" noProof="1">
                <a:solidFill>
                  <a:schemeClr val="accent1"/>
                </a:solidFill>
              </a:rPr>
            </a:br>
            <a:r>
              <a:rPr lang="en-US" i="1" noProof="1">
                <a:solidFill>
                  <a:schemeClr val="accent1"/>
                </a:solidFill>
              </a:rPr>
              <a:t>and how we engage with our clients and stakeholders.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23" y="4260045"/>
            <a:ext cx="2685225" cy="268522"/>
          </a:xfrm>
          <a:prstGeom prst="rect">
            <a:avLst/>
          </a:prstGeom>
        </p:spPr>
      </p:pic>
      <p:sp>
        <p:nvSpPr>
          <p:cNvPr id="10" name="Title 1"/>
          <p:cNvSpPr txBox="1">
            <a:spLocks/>
          </p:cNvSpPr>
          <p:nvPr userDrawn="1"/>
        </p:nvSpPr>
        <p:spPr>
          <a:xfrm>
            <a:off x="5214443" y="4098574"/>
            <a:ext cx="1512168"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redefine engineering by thinking boldly, proudly and differently.</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23" y="3477429"/>
            <a:ext cx="3725738" cy="269007"/>
          </a:xfrm>
          <a:prstGeom prst="rect">
            <a:avLst/>
          </a:prstGeom>
        </p:spPr>
      </p:pic>
      <p:sp>
        <p:nvSpPr>
          <p:cNvPr id="12" name="Title 1"/>
          <p:cNvSpPr txBox="1">
            <a:spLocks/>
          </p:cNvSpPr>
          <p:nvPr userDrawn="1"/>
        </p:nvSpPr>
        <p:spPr>
          <a:xfrm>
            <a:off x="5214443" y="3383676"/>
            <a:ext cx="1996063" cy="4565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work together and embrace each other’s unique contribution </a:t>
            </a:r>
            <a:br>
              <a:rPr lang="en-US" sz="1000" i="1" dirty="0">
                <a:solidFill>
                  <a:schemeClr val="tx2"/>
                </a:solidFill>
              </a:rPr>
            </a:br>
            <a:r>
              <a:rPr lang="en-US" sz="1000" i="1" dirty="0">
                <a:solidFill>
                  <a:schemeClr val="tx2"/>
                </a:solidFill>
              </a:rPr>
              <a:t>to deliver amazing results for all.</a:t>
            </a:r>
          </a:p>
        </p:txBody>
      </p:sp>
      <p:sp>
        <p:nvSpPr>
          <p:cNvPr id="13" name="Title 1"/>
          <p:cNvSpPr txBox="1">
            <a:spLocks/>
          </p:cNvSpPr>
          <p:nvPr userDrawn="1"/>
        </p:nvSpPr>
        <p:spPr>
          <a:xfrm>
            <a:off x="5214443" y="1795846"/>
            <a:ext cx="2088231"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noProof="1">
                <a:solidFill>
                  <a:schemeClr val="tx2"/>
                </a:solidFill>
              </a:rPr>
              <a:t>We put safety at the heart of everything we do, to safeguard people, assets and the environment.</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149" y="1961489"/>
            <a:ext cx="1643458" cy="260179"/>
          </a:xfrm>
          <a:prstGeom prst="rect">
            <a:avLst/>
          </a:prstGeom>
        </p:spPr>
      </p:pic>
      <p:sp>
        <p:nvSpPr>
          <p:cNvPr id="15" name="Title 1"/>
          <p:cNvSpPr txBox="1">
            <a:spLocks/>
          </p:cNvSpPr>
          <p:nvPr userDrawn="1"/>
        </p:nvSpPr>
        <p:spPr>
          <a:xfrm>
            <a:off x="5214443" y="2645698"/>
            <a:ext cx="1656184" cy="47959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do the right thing, </a:t>
            </a:r>
            <a:br>
              <a:rPr lang="en-US" sz="1000" i="1" dirty="0">
                <a:solidFill>
                  <a:schemeClr val="tx2"/>
                </a:solidFill>
              </a:rPr>
            </a:br>
            <a:r>
              <a:rPr lang="en-US" sz="1000" i="1" dirty="0">
                <a:solidFill>
                  <a:schemeClr val="tx2"/>
                </a:solidFill>
              </a:rPr>
              <a:t>no matter what, and are accountable for our actions. </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605" y="2750435"/>
            <a:ext cx="2363538" cy="270117"/>
          </a:xfrm>
          <a:prstGeom prst="rect">
            <a:avLst/>
          </a:prstGeom>
        </p:spPr>
      </p:pic>
      <p:grpSp>
        <p:nvGrpSpPr>
          <p:cNvPr id="17" name="Group 16">
            <a:extLst>
              <a:ext uri="{FF2B5EF4-FFF2-40B4-BE49-F238E27FC236}">
                <a16:creationId xmlns:a16="http://schemas.microsoft.com/office/drawing/2014/main" id="{CAAD1F8D-C02F-4972-942D-A48A9672428C}"/>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377CE8B9-3016-45FE-A1CC-B4BB5EF10C86}"/>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0A85129-307C-42A9-89D2-F2F331A91A9E}"/>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3B04AAC-4831-4AC2-AE52-1E626268D088}"/>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0F83E06-83BD-48E8-A360-981C83DF5E02}"/>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627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grpSp>
        <p:nvGrpSpPr>
          <p:cNvPr id="6" name="Group 5">
            <a:extLst>
              <a:ext uri="{FF2B5EF4-FFF2-40B4-BE49-F238E27FC236}">
                <a16:creationId xmlns:a16="http://schemas.microsoft.com/office/drawing/2014/main" id="{1D137D66-5F0E-491C-957F-41F44C7099CD}"/>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5D3E432A-F64E-4B34-8768-9B2CAD7C1422}"/>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4FE1A04-55D9-494D-831C-125CCFEBF32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7BBEB9A-28E8-402C-9DAB-70C1B713CB97}"/>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3781FC3-1E7F-416C-A77F-AE781885CAC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960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grpSp>
        <p:nvGrpSpPr>
          <p:cNvPr id="7" name="Group 6">
            <a:extLst>
              <a:ext uri="{FF2B5EF4-FFF2-40B4-BE49-F238E27FC236}">
                <a16:creationId xmlns:a16="http://schemas.microsoft.com/office/drawing/2014/main" id="{70FBE35E-5AD4-4FC9-ADF2-D8DA7E2977E1}"/>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AF072456-1E6D-4302-9E36-4DC4B1820F0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59CF762-5D14-4B82-B15F-64F3CA2C5AD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471236D-85EF-4FEE-BD24-75CD4BF099D8}"/>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E8FC686-93A2-4B7F-BA13-B025BE9DE4C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34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24" y="368301"/>
            <a:ext cx="4983494" cy="921966"/>
          </a:xfrm>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7" name="Group 6">
            <a:extLst>
              <a:ext uri="{FF2B5EF4-FFF2-40B4-BE49-F238E27FC236}">
                <a16:creationId xmlns:a16="http://schemas.microsoft.com/office/drawing/2014/main" id="{2091837C-7F4C-421F-801B-2E0095EAC41F}"/>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0A25EFB2-0065-48E9-8734-12D503D03590}"/>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EA32784-FE42-4A38-914E-BCE6FF95461D}"/>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BE09611-F9C8-4D34-BAB4-7FAB9A9ADA12}"/>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965D8CD-4950-421A-BF34-9D1FD78C33B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4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7"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4022BD25-A0D5-455D-8A52-CFF2B9EADEB8}"/>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4"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Slide Number Placeholder 18"/>
          <p:cNvSpPr>
            <a:spLocks noGrp="1"/>
          </p:cNvSpPr>
          <p:nvPr>
            <p:ph type="sldNum" sz="quarter" idx="17"/>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9A69B98F-C3CC-49BC-9B4A-D6193EDA9FAA}"/>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811A4F16-F64A-4F67-AE2F-384F90A3DA5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AA6628B-12EE-46AB-9871-DE32FAF363E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80AE35C-91B3-4854-9368-B65ACDFD0036}"/>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0B516DE-E356-400E-8E8D-AC87F5E8EC8B}"/>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5196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6"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7"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8"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9" name="Group 8">
            <a:extLst>
              <a:ext uri="{FF2B5EF4-FFF2-40B4-BE49-F238E27FC236}">
                <a16:creationId xmlns:a16="http://schemas.microsoft.com/office/drawing/2014/main" id="{C3BD2432-6567-4B96-B3EA-8F26117AE9E5}"/>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46BE098C-7776-40AE-82A9-F4177D75E25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8F5B46D-5E5E-4677-B1BB-70268A1E3A8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67FF359-6226-4D11-961E-07C6E1786129}"/>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962BF60-A5AB-4450-8900-0F019CF43E0B}"/>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25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Photos - Vertical / font size reduced">
    <p:spTree>
      <p:nvGrpSpPr>
        <p:cNvPr id="1" name=""/>
        <p:cNvGrpSpPr/>
        <p:nvPr/>
      </p:nvGrpSpPr>
      <p:grpSpPr>
        <a:xfrm>
          <a:off x="0" y="0"/>
          <a:ext cx="0" cy="0"/>
          <a:chOff x="0" y="0"/>
          <a:chExt cx="0" cy="0"/>
        </a:xfrm>
      </p:grpSpPr>
      <p:sp>
        <p:nvSpPr>
          <p:cNvPr id="54"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5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5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648797F3-C325-44A7-ACFC-FE81B275CE1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1"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2" name="Picture Placeholder 3"/>
          <p:cNvSpPr>
            <a:spLocks noGrp="1"/>
          </p:cNvSpPr>
          <p:nvPr>
            <p:ph type="pic" sz="quarter" idx="63"/>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3" name="Picture Placeholder 3"/>
          <p:cNvSpPr>
            <a:spLocks noGrp="1"/>
          </p:cNvSpPr>
          <p:nvPr>
            <p:ph type="pic" sz="quarter" idx="64"/>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4" name="Slide Number Placeholder 3"/>
          <p:cNvSpPr>
            <a:spLocks noGrp="1"/>
          </p:cNvSpPr>
          <p:nvPr>
            <p:ph type="sldNum" sz="quarter" idx="65"/>
          </p:nvPr>
        </p:nvSpPr>
        <p:spPr/>
        <p:txBody>
          <a:bodyPr/>
          <a:lstStyle/>
          <a:p>
            <a:fld id="{8E9205E6-0D8F-4FE6-AE74-F8DC77F0BF6E}" type="slidenum">
              <a:rPr lang="en-CA" smtClean="0"/>
              <a:pPr/>
              <a:t>‹#›</a:t>
            </a:fld>
            <a:endParaRPr lang="en-CA" dirty="0"/>
          </a:p>
        </p:txBody>
      </p:sp>
      <p:grpSp>
        <p:nvGrpSpPr>
          <p:cNvPr id="12" name="Group 11">
            <a:extLst>
              <a:ext uri="{FF2B5EF4-FFF2-40B4-BE49-F238E27FC236}">
                <a16:creationId xmlns:a16="http://schemas.microsoft.com/office/drawing/2014/main" id="{33432D04-D5D4-465E-AF2B-1A4FF02243F2}"/>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D43AA545-1408-4A1C-AAB6-9C754DFCB93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9258CDC-3E5C-4BAE-BF56-C1A4B770C89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3BBA020-9D62-4762-9FD4-46324D15A92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8695C65-ED33-452D-A46A-DE8E31DFE15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38528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Photos - Horizontal / Font size reduced">
    <p:spTree>
      <p:nvGrpSpPr>
        <p:cNvPr id="1" name=""/>
        <p:cNvGrpSpPr/>
        <p:nvPr/>
      </p:nvGrpSpPr>
      <p:grpSpPr>
        <a:xfrm>
          <a:off x="0" y="0"/>
          <a:ext cx="0" cy="0"/>
          <a:chOff x="0" y="0"/>
          <a:chExt cx="0" cy="0"/>
        </a:xfrm>
      </p:grpSpPr>
      <p:sp>
        <p:nvSpPr>
          <p:cNvPr id="27"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3"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7"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68E00EF4-BA16-48C3-96F8-BB840BE74EE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4"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16" name="Group 15">
            <a:extLst>
              <a:ext uri="{FF2B5EF4-FFF2-40B4-BE49-F238E27FC236}">
                <a16:creationId xmlns:a16="http://schemas.microsoft.com/office/drawing/2014/main" id="{FDC90ADF-C799-4AD6-A367-669C9B00D28D}"/>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D3FBFB1E-E119-4AE7-84D9-C504C14E9F7A}"/>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C8A5B61-503F-40A2-AC47-0DD5D4DC7EDB}"/>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88DFA1B-8A94-4692-9942-FC75D51E3A6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E65BA5F-95CD-4453-B548-620167B5DC6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8"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0"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2"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6"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8"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 name="Title 2">
            <a:extLst>
              <a:ext uri="{FF2B5EF4-FFF2-40B4-BE49-F238E27FC236}">
                <a16:creationId xmlns:a16="http://schemas.microsoft.com/office/drawing/2014/main" id="{24CE4CAD-F803-4D51-B4ED-F96912874E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4" name="Picture Placeholder 3"/>
          <p:cNvSpPr>
            <a:spLocks noGrp="1"/>
          </p:cNvSpPr>
          <p:nvPr>
            <p:ph type="pic" sz="quarter" idx="70"/>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5" name="Picture Placeholder 3"/>
          <p:cNvSpPr>
            <a:spLocks noGrp="1"/>
          </p:cNvSpPr>
          <p:nvPr>
            <p:ph type="pic" sz="quarter" idx="71"/>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6" name="Picture Placeholder 3"/>
          <p:cNvSpPr>
            <a:spLocks noGrp="1"/>
          </p:cNvSpPr>
          <p:nvPr>
            <p:ph type="pic" sz="quarter" idx="72"/>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3"/>
          </p:nvPr>
        </p:nvSpPr>
        <p:spPr/>
        <p:txBody>
          <a:bodyPr/>
          <a:lstStyle/>
          <a:p>
            <a:fld id="{8E9205E6-0D8F-4FE6-AE74-F8DC77F0BF6E}" type="slidenum">
              <a:rPr lang="en-CA" smtClean="0"/>
              <a:pPr/>
              <a:t>‹#›</a:t>
            </a:fld>
            <a:endParaRPr lang="en-CA" dirty="0"/>
          </a:p>
        </p:txBody>
      </p:sp>
      <p:grpSp>
        <p:nvGrpSpPr>
          <p:cNvPr id="17" name="Group 16">
            <a:extLst>
              <a:ext uri="{FF2B5EF4-FFF2-40B4-BE49-F238E27FC236}">
                <a16:creationId xmlns:a16="http://schemas.microsoft.com/office/drawing/2014/main" id="{6B76F446-FECF-4E24-BDB7-F21A70ADE1EC}"/>
              </a:ext>
            </a:extLst>
          </p:cNvPr>
          <p:cNvGrpSpPr/>
          <p:nvPr userDrawn="1"/>
        </p:nvGrpSpPr>
        <p:grpSpPr>
          <a:xfrm>
            <a:off x="10068209" y="5892668"/>
            <a:ext cx="1543923" cy="732181"/>
            <a:chOff x="7241120" y="5892668"/>
            <a:chExt cx="1543923" cy="732181"/>
          </a:xfrm>
        </p:grpSpPr>
        <p:cxnSp>
          <p:nvCxnSpPr>
            <p:cNvPr id="19" name="Straight Connector 18">
              <a:extLst>
                <a:ext uri="{FF2B5EF4-FFF2-40B4-BE49-F238E27FC236}">
                  <a16:creationId xmlns:a16="http://schemas.microsoft.com/office/drawing/2014/main" id="{616E1A1E-B37E-41A2-9308-13D44E5AED1F}"/>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E8C36B8-0EE9-416B-9D1B-BD7C591088E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79CCA97-52C3-4118-B0CE-955CC8BDF77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41A2D70-BF8B-4423-B130-6C2FBDAED3F0}"/>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2242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grpSp>
        <p:nvGrpSpPr>
          <p:cNvPr id="5" name="Group 4">
            <a:extLst>
              <a:ext uri="{FF2B5EF4-FFF2-40B4-BE49-F238E27FC236}">
                <a16:creationId xmlns:a16="http://schemas.microsoft.com/office/drawing/2014/main" id="{6FA56A86-F3ED-432A-B534-3CA748E6B022}"/>
              </a:ext>
            </a:extLst>
          </p:cNvPr>
          <p:cNvGrpSpPr/>
          <p:nvPr userDrawn="1"/>
        </p:nvGrpSpPr>
        <p:grpSpPr>
          <a:xfrm>
            <a:off x="10068209" y="5892668"/>
            <a:ext cx="1543923" cy="732181"/>
            <a:chOff x="7241120" y="5892668"/>
            <a:chExt cx="1543923" cy="732181"/>
          </a:xfrm>
        </p:grpSpPr>
        <p:cxnSp>
          <p:nvCxnSpPr>
            <p:cNvPr id="6" name="Straight Connector 5">
              <a:extLst>
                <a:ext uri="{FF2B5EF4-FFF2-40B4-BE49-F238E27FC236}">
                  <a16:creationId xmlns:a16="http://schemas.microsoft.com/office/drawing/2014/main" id="{00A76682-8D24-41DD-AA78-43913F863B10}"/>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EEAF4F7-785E-4966-BAF9-C4A707277B5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5B00E27-6CD4-415E-BA00-7C897F6576D6}"/>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0C7DD8C-1BC6-4BCC-9FA2-C6E8B99417F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11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8"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pic>
        <p:nvPicPr>
          <p:cNvPr id="10" name="Picture Placeholder 16">
            <a:extLst>
              <a:ext uri="{FF2B5EF4-FFF2-40B4-BE49-F238E27FC236}">
                <a16:creationId xmlns:a16="http://schemas.microsoft.com/office/drawing/2014/main" id="{F2DB8913-88AD-45B1-ACA1-18DF74A343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0927" y="1611125"/>
            <a:ext cx="2286737" cy="1059276"/>
          </a:xfrm>
          <a:prstGeom prst="rect">
            <a:avLst/>
          </a:prstGeom>
          <a:noFill/>
        </p:spPr>
      </p:pic>
    </p:spTree>
    <p:custDataLst>
      <p:tags r:id="rId1"/>
    </p:custDataLst>
    <p:extLst>
      <p:ext uri="{BB962C8B-B14F-4D97-AF65-F5344CB8AC3E}">
        <p14:creationId xmlns:p14="http://schemas.microsoft.com/office/powerpoint/2010/main" val="16224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4" name="Group 3">
            <a:extLst>
              <a:ext uri="{FF2B5EF4-FFF2-40B4-BE49-F238E27FC236}">
                <a16:creationId xmlns:a16="http://schemas.microsoft.com/office/drawing/2014/main" id="{319D8923-2409-4943-B3A8-3BF9191DAC7A}"/>
              </a:ext>
            </a:extLst>
          </p:cNvPr>
          <p:cNvGrpSpPr/>
          <p:nvPr userDrawn="1"/>
        </p:nvGrpSpPr>
        <p:grpSpPr>
          <a:xfrm>
            <a:off x="10068209" y="5892668"/>
            <a:ext cx="1543923" cy="732181"/>
            <a:chOff x="7241120" y="5892668"/>
            <a:chExt cx="1543923" cy="732181"/>
          </a:xfrm>
        </p:grpSpPr>
        <p:cxnSp>
          <p:nvCxnSpPr>
            <p:cNvPr id="5" name="Straight Connector 4">
              <a:extLst>
                <a:ext uri="{FF2B5EF4-FFF2-40B4-BE49-F238E27FC236}">
                  <a16:creationId xmlns:a16="http://schemas.microsoft.com/office/drawing/2014/main" id="{053F322D-0934-45A8-BBA7-5DC1FD05A8E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31DA51F-7253-4718-8641-1EA2B30A09EA}"/>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547B5CE-B310-4109-BE8C-92910623A686}"/>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DFCF091-D88D-4DF6-B75F-A2DF25E339FA}"/>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915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8"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3" name="Footer Placeholder 2"/>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4"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sp>
        <p:nvSpPr>
          <p:cNvPr id="5" name="Slide Number Placeholder 4"/>
          <p:cNvSpPr>
            <a:spLocks noGrp="1"/>
          </p:cNvSpPr>
          <p:nvPr>
            <p:ph type="sldNum" sz="quarter" idx="16"/>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C47C344A-3A1A-43CE-9D2D-56ACA13BD6E0}"/>
              </a:ext>
            </a:extLst>
          </p:cNvPr>
          <p:cNvGrpSpPr/>
          <p:nvPr userDrawn="1"/>
        </p:nvGrpSpPr>
        <p:grpSpPr>
          <a:xfrm>
            <a:off x="10068209" y="5892668"/>
            <a:ext cx="1543923" cy="732181"/>
            <a:chOff x="7241120" y="5892668"/>
            <a:chExt cx="1543923" cy="732181"/>
          </a:xfrm>
        </p:grpSpPr>
        <p:cxnSp>
          <p:nvCxnSpPr>
            <p:cNvPr id="9" name="Straight Connector 8">
              <a:extLst>
                <a:ext uri="{FF2B5EF4-FFF2-40B4-BE49-F238E27FC236}">
                  <a16:creationId xmlns:a16="http://schemas.microsoft.com/office/drawing/2014/main" id="{6B0857DA-1F90-4748-B654-E63B19816A5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581AB6F-A275-4D18-AA3D-2DEB4DEAC77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22A6250-72EA-4A1B-8743-A9293628771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0F78514-FA74-4D5B-80BC-061A267E891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87942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defRPr sz="1400">
                <a:solidFill>
                  <a:schemeClr val="accent1"/>
                </a:solidFill>
              </a:defRPr>
            </a:lvl1pPr>
          </a:lstStyle>
          <a:p>
            <a:pPr lvl="0"/>
            <a:r>
              <a:rPr lang="en-US" dirty="0"/>
              <a:t>Edit Master text styles</a:t>
            </a:r>
          </a:p>
        </p:txBody>
      </p:sp>
      <p:sp>
        <p:nvSpPr>
          <p:cNvPr id="17"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9" name="Text Placeholder 13">
            <a:extLst>
              <a:ext uri="{FF2B5EF4-FFF2-40B4-BE49-F238E27FC236}">
                <a16:creationId xmlns:a16="http://schemas.microsoft.com/office/drawing/2014/main" id="{7868E759-0532-45F4-9ECA-5B364A9C841A}"/>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8"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grpSp>
        <p:nvGrpSpPr>
          <p:cNvPr id="11" name="Group 10">
            <a:extLst>
              <a:ext uri="{FF2B5EF4-FFF2-40B4-BE49-F238E27FC236}">
                <a16:creationId xmlns:a16="http://schemas.microsoft.com/office/drawing/2014/main" id="{6F9930A4-7B63-4759-8B05-5A3B672F6566}"/>
              </a:ext>
            </a:extLst>
          </p:cNvPr>
          <p:cNvGrpSpPr/>
          <p:nvPr userDrawn="1"/>
        </p:nvGrpSpPr>
        <p:grpSpPr>
          <a:xfrm>
            <a:off x="10068209" y="5892668"/>
            <a:ext cx="1543923" cy="732181"/>
            <a:chOff x="7241120" y="5892668"/>
            <a:chExt cx="1543923" cy="732181"/>
          </a:xfrm>
        </p:grpSpPr>
        <p:cxnSp>
          <p:nvCxnSpPr>
            <p:cNvPr id="12" name="Straight Connector 11">
              <a:extLst>
                <a:ext uri="{FF2B5EF4-FFF2-40B4-BE49-F238E27FC236}">
                  <a16:creationId xmlns:a16="http://schemas.microsoft.com/office/drawing/2014/main" id="{E3C895C3-E013-470F-BCDB-5F8EA70C8E51}"/>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BFB1BC4-2225-47E9-A59D-B3CE77D2FDA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10E4323-EE64-424E-AB93-930C2365C64D}"/>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C1A94EB-29EC-4B3F-87E7-DCCBE3A1741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09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6"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2"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D00B3076-6911-491E-B4DB-D360D08A67FC}"/>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16F34219-0320-43CE-BBBC-787BE8851AB5}"/>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726A958-D956-409B-A384-2C8D42C7369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A497D1F-5C7B-4B33-BDFF-62446E9B07ED}"/>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1A6D465-A3F0-426C-80D7-B7BAE1E2019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4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14" name="Group 13"/>
          <p:cNvGrpSpPr/>
          <p:nvPr userDrawn="1"/>
        </p:nvGrpSpPr>
        <p:grpSpPr>
          <a:xfrm>
            <a:off x="10068209" y="5892668"/>
            <a:ext cx="1543923" cy="732181"/>
            <a:chOff x="7241120" y="5892668"/>
            <a:chExt cx="1543923" cy="732181"/>
          </a:xfrm>
        </p:grpSpPr>
        <p:cxnSp>
          <p:nvCxnSpPr>
            <p:cNvPr id="15" name="Straight Connector 1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17"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sp>
        <p:nvSpPr>
          <p:cNvPr id="18"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a:lvl1pPr>
          </a:lstStyle>
          <a:p>
            <a:endParaRPr lang="en-US" dirty="0"/>
          </a:p>
        </p:txBody>
      </p:sp>
    </p:spTree>
    <p:custDataLst>
      <p:tags r:id="rId1"/>
    </p:custDataLst>
    <p:extLst>
      <p:ext uri="{BB962C8B-B14F-4D97-AF65-F5344CB8AC3E}">
        <p14:creationId xmlns:p14="http://schemas.microsoft.com/office/powerpoint/2010/main" val="21825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12"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pic>
        <p:nvPicPr>
          <p:cNvPr id="10" name="Picture Placeholder 16">
            <a:extLst>
              <a:ext uri="{FF2B5EF4-FFF2-40B4-BE49-F238E27FC236}">
                <a16:creationId xmlns:a16="http://schemas.microsoft.com/office/drawing/2014/main" id="{A4CCDD13-F569-4E95-93F7-D8BF0911EE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0927" y="1611125"/>
            <a:ext cx="2286737" cy="1059276"/>
          </a:xfrm>
          <a:prstGeom prst="rect">
            <a:avLst/>
          </a:prstGeom>
          <a:noFill/>
        </p:spPr>
      </p:pic>
    </p:spTree>
    <p:custDataLst>
      <p:tags r:id="rId1"/>
    </p:custDataLst>
    <p:extLst>
      <p:ext uri="{BB962C8B-B14F-4D97-AF65-F5344CB8AC3E}">
        <p14:creationId xmlns:p14="http://schemas.microsoft.com/office/powerpoint/2010/main" val="97850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4601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8"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813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94B781-7D9C-463C-8E10-9C522DBF7B7B}"/>
              </a:ext>
            </a:extLst>
          </p:cNvPr>
          <p:cNvSpPr/>
          <p:nvPr userDrawn="1"/>
        </p:nvSpPr>
        <p:spPr>
          <a:xfrm>
            <a:off x="240000" y="158240"/>
            <a:ext cx="11712000" cy="546017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9455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88AA6-0CD0-48E2-81A2-0CC017A8F348}"/>
              </a:ext>
            </a:extLst>
          </p:cNvPr>
          <p:cNvSpPr/>
          <p:nvPr userDrawn="1"/>
        </p:nvSpPr>
        <p:spPr>
          <a:xfrm>
            <a:off x="240000" y="158240"/>
            <a:ext cx="11712000" cy="54601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8696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4116"/>
          <a:stretch/>
        </p:blipFill>
        <p:spPr>
          <a:xfrm>
            <a:off x="240000" y="158240"/>
            <a:ext cx="11705733" cy="5460179"/>
          </a:xfrm>
          <a:prstGeom prst="rect">
            <a:avLst/>
          </a:prstGeom>
        </p:spPr>
      </p:pic>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065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9" name="Group 18"/>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2328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grpSp>
        <p:nvGrpSpPr>
          <p:cNvPr id="15" name="Grouper 3"/>
          <p:cNvGrpSpPr/>
          <p:nvPr userDrawn="1"/>
        </p:nvGrpSpPr>
        <p:grpSpPr>
          <a:xfrm>
            <a:off x="444591" y="80031"/>
            <a:ext cx="5470094" cy="5470094"/>
            <a:chOff x="-78531" y="259381"/>
            <a:chExt cx="4780468" cy="4780468"/>
          </a:xfrm>
          <a:noFill/>
        </p:grpSpPr>
        <p:sp>
          <p:nvSpPr>
            <p:cNvPr id="18"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Rectangle 18"/>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Rectangle 21"/>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16"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7"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5587A701-9F53-4C0D-84B2-9ED51A1E85F2}"/>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0E6B67BD-D062-4A63-BB3A-ADC2B0BCA02E}"/>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D7173B7-43CC-4CE3-A8CE-946FD1F9396D}"/>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5172C1D-D4B4-49B4-A465-5FC4B1531CF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EB616B1-746B-447C-BD94-2A587F79801B}"/>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760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15" name="Rectangle 14">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a:lnSpc>
                <a:spcPct val="100000"/>
              </a:lnSpc>
              <a:spcBef>
                <a:spcPts val="900"/>
              </a:spcBef>
            </a:pPr>
            <a:r>
              <a:rPr lang="en-US" sz="2100" dirty="0">
                <a:solidFill>
                  <a:srgbClr val="FFFFFF"/>
                </a:solidFill>
              </a:rPr>
              <a:t>We strive to be the premier engineering solutions partner, committed to delivering complex projects from vision </a:t>
            </a:r>
            <a:br>
              <a:rPr lang="en-US" sz="2100" dirty="0">
                <a:solidFill>
                  <a:srgbClr val="FFFFFF"/>
                </a:solidFill>
              </a:rPr>
            </a:br>
            <a:r>
              <a:rPr lang="en-US" sz="2100" dirty="0">
                <a:solidFill>
                  <a:srgbClr val="FFFFFF"/>
                </a:solidFill>
              </a:rPr>
              <a:t>to reality for a sustainable lifespan. </a:t>
            </a:r>
          </a:p>
        </p:txBody>
      </p:sp>
      <p:sp>
        <p:nvSpPr>
          <p:cNvPr id="17"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GB" sz="2100" b="0" i="0" u="none" strike="noStrike" kern="1200" cap="none" spc="0" normalizeH="0" baseline="0" noProof="0" dirty="0">
                <a:ln>
                  <a:noFill/>
                </a:ln>
                <a:solidFill>
                  <a:schemeClr val="accent3"/>
                </a:solidFill>
                <a:effectLst/>
                <a:uLnTx/>
                <a:uFillTx/>
                <a:latin typeface="Arial" pitchFamily="34" charset="0"/>
                <a:ea typeface="+mj-ea"/>
                <a:cs typeface="+mj-cs"/>
              </a:rPr>
              <a:t>Our vision</a:t>
            </a:r>
            <a:endParaRPr lang="en-CA" sz="2100" noProof="1">
              <a:solidFill>
                <a:schemeClr val="accent3"/>
              </a:solidFill>
            </a:endParaRPr>
          </a:p>
        </p:txBody>
      </p:sp>
      <p:grpSp>
        <p:nvGrpSpPr>
          <p:cNvPr id="6" name="Group 5">
            <a:extLst>
              <a:ext uri="{FF2B5EF4-FFF2-40B4-BE49-F238E27FC236}">
                <a16:creationId xmlns:a16="http://schemas.microsoft.com/office/drawing/2014/main" id="{61000868-E39F-46D8-A548-22CEDC3CE534}"/>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CC41770D-ED58-4E9E-9CCF-E6A35E55FD1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28C2AB5-A83C-4AD5-BE60-D7CF4FD4A12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38F7BB9-BF86-499D-B526-BEDBDA7925A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2E1BCA4-807D-4A6E-942E-52F66232CA4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102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ond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Rectangle 6">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88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B835FBB8-4E81-46E9-8FD5-BFAED8C6BB8B}"/>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6" name="Title 1"/>
          <p:cNvSpPr txBox="1">
            <a:spLocks/>
          </p:cNvSpPr>
          <p:nvPr userDrawn="1"/>
        </p:nvSpPr>
        <p:spPr>
          <a:xfrm>
            <a:off x="804949" y="483518"/>
            <a:ext cx="7776864" cy="541925"/>
          </a:xfrm>
          <a:prstGeom prst="rect">
            <a:avLst/>
          </a:prstGeom>
        </p:spPr>
        <p:txBody>
          <a:bodyPr/>
          <a:lstStyle>
            <a:lvl1pPr algn="l" defTabSz="685800" rtl="0" eaLnBrk="1" latinLnBrk="0" hangingPunct="1">
              <a:lnSpc>
                <a:spcPts val="2250"/>
              </a:lnSpc>
              <a:spcBef>
                <a:spcPct val="0"/>
              </a:spcBef>
              <a:buNone/>
              <a:defRPr sz="1800" b="0" kern="1200" cap="none" spc="0" baseline="0">
                <a:solidFill>
                  <a:srgbClr val="009CCA"/>
                </a:solidFill>
                <a:latin typeface="Arial" pitchFamily="34" charset="0"/>
                <a:ea typeface="+mj-ea"/>
                <a:cs typeface="+mj-cs"/>
              </a:defRPr>
            </a:lvl1pPr>
          </a:lstStyle>
          <a:p>
            <a:r>
              <a:rPr lang="en-US" i="1" noProof="1">
                <a:solidFill>
                  <a:schemeClr val="accent1"/>
                </a:solidFill>
              </a:rPr>
              <a:t>Our values are the essence of our company’s identity. </a:t>
            </a:r>
            <a:br>
              <a:rPr lang="en-US" i="1" noProof="1">
                <a:solidFill>
                  <a:schemeClr val="accent1"/>
                </a:solidFill>
              </a:rPr>
            </a:br>
            <a:r>
              <a:rPr lang="en-US" i="1" noProof="1">
                <a:solidFill>
                  <a:schemeClr val="accent1"/>
                </a:solidFill>
              </a:rPr>
              <a:t>They represent how we act, speak and behave together, </a:t>
            </a:r>
            <a:br>
              <a:rPr lang="en-US" i="1" noProof="1">
                <a:solidFill>
                  <a:schemeClr val="accent1"/>
                </a:solidFill>
              </a:rPr>
            </a:br>
            <a:r>
              <a:rPr lang="en-US" i="1" noProof="1">
                <a:solidFill>
                  <a:schemeClr val="accent1"/>
                </a:solidFill>
              </a:rPr>
              <a:t>and how we engage with our clients and stakeholders.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23" y="4260045"/>
            <a:ext cx="2685225" cy="268522"/>
          </a:xfrm>
          <a:prstGeom prst="rect">
            <a:avLst/>
          </a:prstGeom>
        </p:spPr>
      </p:pic>
      <p:sp>
        <p:nvSpPr>
          <p:cNvPr id="8" name="Title 1"/>
          <p:cNvSpPr txBox="1">
            <a:spLocks/>
          </p:cNvSpPr>
          <p:nvPr userDrawn="1"/>
        </p:nvSpPr>
        <p:spPr>
          <a:xfrm>
            <a:off x="5214443" y="4098574"/>
            <a:ext cx="1512168"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redefine engineering by thinking boldly, proudly and differently.</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23" y="3477429"/>
            <a:ext cx="3725738" cy="269007"/>
          </a:xfrm>
          <a:prstGeom prst="rect">
            <a:avLst/>
          </a:prstGeom>
        </p:spPr>
      </p:pic>
      <p:sp>
        <p:nvSpPr>
          <p:cNvPr id="10" name="Title 1"/>
          <p:cNvSpPr txBox="1">
            <a:spLocks/>
          </p:cNvSpPr>
          <p:nvPr userDrawn="1"/>
        </p:nvSpPr>
        <p:spPr>
          <a:xfrm>
            <a:off x="5214443" y="3383676"/>
            <a:ext cx="1996063" cy="4565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work together and embrace each other’s unique contribution </a:t>
            </a:r>
            <a:br>
              <a:rPr lang="en-US" sz="1000" i="1" dirty="0">
                <a:solidFill>
                  <a:schemeClr val="tx2"/>
                </a:solidFill>
              </a:rPr>
            </a:br>
            <a:r>
              <a:rPr lang="en-US" sz="1000" i="1" dirty="0">
                <a:solidFill>
                  <a:schemeClr val="tx2"/>
                </a:solidFill>
              </a:rPr>
              <a:t>to deliver amazing results for all.</a:t>
            </a:r>
          </a:p>
        </p:txBody>
      </p:sp>
      <p:sp>
        <p:nvSpPr>
          <p:cNvPr id="12" name="Title 1"/>
          <p:cNvSpPr txBox="1">
            <a:spLocks/>
          </p:cNvSpPr>
          <p:nvPr userDrawn="1"/>
        </p:nvSpPr>
        <p:spPr>
          <a:xfrm>
            <a:off x="5214443" y="1795846"/>
            <a:ext cx="2088231"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noProof="1">
                <a:solidFill>
                  <a:schemeClr val="tx2"/>
                </a:solidFill>
              </a:rPr>
              <a:t>We put safety at the heart of everything we do, to safeguard people, assets and the environment.</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149" y="1961489"/>
            <a:ext cx="1643458" cy="260179"/>
          </a:xfrm>
          <a:prstGeom prst="rect">
            <a:avLst/>
          </a:prstGeom>
        </p:spPr>
      </p:pic>
      <p:sp>
        <p:nvSpPr>
          <p:cNvPr id="14" name="Title 1"/>
          <p:cNvSpPr txBox="1">
            <a:spLocks/>
          </p:cNvSpPr>
          <p:nvPr userDrawn="1"/>
        </p:nvSpPr>
        <p:spPr>
          <a:xfrm>
            <a:off x="5214443" y="2645698"/>
            <a:ext cx="1656184" cy="47959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do the right thing, </a:t>
            </a:r>
            <a:br>
              <a:rPr lang="en-US" sz="1000" i="1" dirty="0">
                <a:solidFill>
                  <a:schemeClr val="tx2"/>
                </a:solidFill>
              </a:rPr>
            </a:br>
            <a:r>
              <a:rPr lang="en-US" sz="1000" i="1" dirty="0">
                <a:solidFill>
                  <a:schemeClr val="tx2"/>
                </a:solidFill>
              </a:rPr>
              <a:t>no matter what, and are accountable for our actions. </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605" y="2750435"/>
            <a:ext cx="2363538" cy="270117"/>
          </a:xfrm>
          <a:prstGeom prst="rect">
            <a:avLst/>
          </a:prstGeom>
        </p:spPr>
      </p:pic>
      <p:grpSp>
        <p:nvGrpSpPr>
          <p:cNvPr id="16" name="Group 15">
            <a:extLst>
              <a:ext uri="{FF2B5EF4-FFF2-40B4-BE49-F238E27FC236}">
                <a16:creationId xmlns:a16="http://schemas.microsoft.com/office/drawing/2014/main" id="{557F701A-B20D-4EFE-BA59-C30ED0E3C884}"/>
              </a:ext>
            </a:extLst>
          </p:cNvPr>
          <p:cNvGrpSpPr/>
          <p:nvPr userDrawn="1"/>
        </p:nvGrpSpPr>
        <p:grpSpPr>
          <a:xfrm>
            <a:off x="10068209" y="5892668"/>
            <a:ext cx="1543923" cy="732181"/>
            <a:chOff x="7241120" y="5892668"/>
            <a:chExt cx="1543923" cy="732181"/>
          </a:xfrm>
        </p:grpSpPr>
        <p:cxnSp>
          <p:nvCxnSpPr>
            <p:cNvPr id="17" name="Straight Connector 16">
              <a:extLst>
                <a:ext uri="{FF2B5EF4-FFF2-40B4-BE49-F238E27FC236}">
                  <a16:creationId xmlns:a16="http://schemas.microsoft.com/office/drawing/2014/main" id="{DD254680-5D68-4F0D-B034-4927A038A49F}"/>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B22E2BB-4A17-415D-99C5-A74F1BD5667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D328769-163C-4975-8595-EEA92200698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C89435-0370-4EE9-BC2C-08084A899F6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4224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C6105E1-AB9C-4841-8D25-7B6FC7551372}"/>
              </a:ext>
            </a:extLst>
          </p:cNvPr>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GB" dirty="0"/>
          </a:p>
        </p:txBody>
      </p:sp>
      <p:sp>
        <p:nvSpPr>
          <p:cNvPr id="11"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4"/>
          </p:nvPr>
        </p:nvSpPr>
        <p:spPr/>
        <p:txBody>
          <a:bodyPr/>
          <a:lstStyle/>
          <a:p>
            <a:fld id="{8E9205E6-0D8F-4FE6-AE74-F8DC77F0BF6E}" type="slidenum">
              <a:rPr lang="en-CA" smtClean="0"/>
              <a:pPr/>
              <a:t>‹#›</a:t>
            </a:fld>
            <a:endParaRPr lang="en-CA" dirty="0"/>
          </a:p>
        </p:txBody>
      </p:sp>
      <p:grpSp>
        <p:nvGrpSpPr>
          <p:cNvPr id="6" name="Group 5">
            <a:extLst>
              <a:ext uri="{FF2B5EF4-FFF2-40B4-BE49-F238E27FC236}">
                <a16:creationId xmlns:a16="http://schemas.microsoft.com/office/drawing/2014/main" id="{F02CDFCD-3F99-4BBC-8DD6-2CFDA615511B}"/>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3C38EE26-7872-4400-A318-366DCDAFE56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750087-7820-46AB-BAF8-BF44A470E0F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7DC02FB-73D4-4A14-AD9B-64E9DEAFB29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3F7B046-6EBF-48F7-BBB5-67F3D38141C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1364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1424" y="368301"/>
            <a:ext cx="10369152" cy="921966"/>
          </a:xfrm>
          <a:prstGeom prst="rect">
            <a:avLst/>
          </a:prstGeom>
        </p:spPr>
        <p:txBody>
          <a:bodyPr/>
          <a:lstStyle>
            <a:lvl1pPr>
              <a:defRPr/>
            </a:lvl1pPr>
          </a:lstStyle>
          <a:p>
            <a:r>
              <a:rPr lang="en-CA" noProof="1"/>
              <a:t>Click to add title</a:t>
            </a:r>
            <a:br>
              <a:rPr lang="en-CA" noProof="1"/>
            </a:br>
            <a:r>
              <a:rPr lang="en-CA" noProof="1"/>
              <a:t>(Bullet Points slide)</a:t>
            </a:r>
            <a:endParaRPr lang="en-CA" dirty="0"/>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2"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3"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50260DBC-BECA-4FB1-8DFF-F25A5BE7F96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1D3E86A4-EEC2-4BB4-927C-E1B051E91891}"/>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3DC031-F3C9-467B-B621-91EA8599A8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9B215FC-4E43-4FB2-8ED9-AB98F7F4358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85D6713-70FE-43D1-A028-0D2716DFB17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983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E0A98CB-7821-40CA-BA4A-C72DD2CCCDF7}"/>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11"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2"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104AC27C-63E7-48D3-B21A-6A206FB9A68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D17637B1-DC8D-4ADE-94F8-830B090A5DD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42B4887-57B5-4FBB-B193-22A514984C6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CD19F94-950E-4B84-A698-8729B3AF88D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7B7219D-BDB9-4328-8A43-FFAB246AC89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7731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62C34B79-0D8B-4894-B3F3-49279C544760}"/>
              </a:ext>
            </a:extLst>
          </p:cNvPr>
          <p:cNvSpPr>
            <a:spLocks noGrp="1"/>
          </p:cNvSpPr>
          <p:nvPr>
            <p:ph type="title" hasCustomPrompt="1"/>
          </p:nvPr>
        </p:nvSpPr>
        <p:spPr>
          <a:xfrm>
            <a:off x="911424" y="368301"/>
            <a:ext cx="4976045" cy="921966"/>
          </a:xfrm>
        </p:spPr>
        <p:txBody>
          <a:bodyPr/>
          <a:lstStyle>
            <a:lvl1pPr>
              <a:defRPr/>
            </a:lvl1pPr>
          </a:lstStyle>
          <a:p>
            <a:r>
              <a:rPr lang="en-US" dirty="0"/>
              <a:t>Click to add title</a:t>
            </a:r>
            <a:endParaRPr lang="en-GB" dirty="0"/>
          </a:p>
        </p:txBody>
      </p:sp>
      <p:sp>
        <p:nvSpPr>
          <p:cNvPr id="12"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3"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5"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6"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7"/>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2C7AE07A-BBF9-488F-8509-211137A0EE13}"/>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6B9266B8-4580-4CA4-858F-CCE1CA089AD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1450C52-8146-4A9F-9B47-35A31940F187}"/>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E7F150-3350-43B9-802A-10ED76C7FBC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A8047BC-302A-4BA6-8FD7-7E6AAA82747A}"/>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7852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B5D8D320-1F55-4C37-9FF9-E94F82AEA682}"/>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2"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3"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4"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5"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24"/>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075494AA-00C1-46DE-93A8-8DE125895054}"/>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26A68CEB-687D-4A28-8350-8D141C582E8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EA45B1-65C6-4EBF-B71A-E222F7E9650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2C1AB11-13DE-471C-B960-FB16DF8A94E3}"/>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AA9F89-2DA6-4C93-8ADF-2027EEFFAD7C}"/>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95198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hotos - Vertical / font size reduced">
    <p:spTree>
      <p:nvGrpSpPr>
        <p:cNvPr id="1" name=""/>
        <p:cNvGrpSpPr/>
        <p:nvPr/>
      </p:nvGrpSpPr>
      <p:grpSpPr>
        <a:xfrm>
          <a:off x="0" y="0"/>
          <a:ext cx="0" cy="0"/>
          <a:chOff x="0" y="0"/>
          <a:chExt cx="0" cy="0"/>
        </a:xfrm>
      </p:grpSpPr>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2DAF1D84-6EC4-43A6-9DFC-AFFB1B41646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3"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1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7"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8" name="Picture Placeholder 3"/>
          <p:cNvSpPr>
            <a:spLocks noGrp="1"/>
          </p:cNvSpPr>
          <p:nvPr>
            <p:ph type="pic" sz="quarter" idx="64"/>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Picture Placeholder 3"/>
          <p:cNvSpPr>
            <a:spLocks noGrp="1"/>
          </p:cNvSpPr>
          <p:nvPr>
            <p:ph type="pic" sz="quarter" idx="65"/>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66"/>
          </p:nvPr>
        </p:nvSpPr>
        <p:spPr/>
        <p:txBody>
          <a:bodyPr/>
          <a:lstStyle/>
          <a:p>
            <a:fld id="{8E9205E6-0D8F-4FE6-AE74-F8DC77F0BF6E}" type="slidenum">
              <a:rPr lang="en-CA" smtClean="0"/>
              <a:pPr/>
              <a:t>‹#›</a:t>
            </a:fld>
            <a:endParaRPr lang="en-CA" dirty="0"/>
          </a:p>
        </p:txBody>
      </p:sp>
      <p:grpSp>
        <p:nvGrpSpPr>
          <p:cNvPr id="11" name="Group 10">
            <a:extLst>
              <a:ext uri="{FF2B5EF4-FFF2-40B4-BE49-F238E27FC236}">
                <a16:creationId xmlns:a16="http://schemas.microsoft.com/office/drawing/2014/main" id="{B92E3255-28F1-4B46-9606-812C19EE0214}"/>
              </a:ext>
            </a:extLst>
          </p:cNvPr>
          <p:cNvGrpSpPr/>
          <p:nvPr userDrawn="1"/>
        </p:nvGrpSpPr>
        <p:grpSpPr>
          <a:xfrm>
            <a:off x="10068209" y="5892668"/>
            <a:ext cx="1543923" cy="732181"/>
            <a:chOff x="7241120" y="5892668"/>
            <a:chExt cx="1543923" cy="732181"/>
          </a:xfrm>
        </p:grpSpPr>
        <p:cxnSp>
          <p:nvCxnSpPr>
            <p:cNvPr id="12" name="Straight Connector 11">
              <a:extLst>
                <a:ext uri="{FF2B5EF4-FFF2-40B4-BE49-F238E27FC236}">
                  <a16:creationId xmlns:a16="http://schemas.microsoft.com/office/drawing/2014/main" id="{753F4B76-2DAC-4FAE-B901-3D23670513E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033925F-2025-4F59-851D-258479CAD2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134AA00-023F-4047-BF1E-8D39EFDAE09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220A107-D75E-4924-804C-53D962047BB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5568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648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hotos - Horizontal / Font size reduced">
    <p:spTree>
      <p:nvGrpSpPr>
        <p:cNvPr id="1" name=""/>
        <p:cNvGrpSpPr/>
        <p:nvPr/>
      </p:nvGrpSpPr>
      <p:grpSpPr>
        <a:xfrm>
          <a:off x="0" y="0"/>
          <a:ext cx="0" cy="0"/>
          <a:chOff x="0" y="0"/>
          <a:chExt cx="0" cy="0"/>
        </a:xfrm>
      </p:grpSpPr>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5C59559C-EDBE-4993-83FD-9CC06CF73DC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2"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0"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13" name="Group 12">
            <a:extLst>
              <a:ext uri="{FF2B5EF4-FFF2-40B4-BE49-F238E27FC236}">
                <a16:creationId xmlns:a16="http://schemas.microsoft.com/office/drawing/2014/main" id="{BE05DF86-6B4E-40CE-97C4-CE4A27841970}"/>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8BA2B4B2-A787-4C78-B60C-F60555FCAC1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3786DFC-114A-483D-9FD0-56A044FEA43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2E83C73-06FF-4828-B2D2-6B1B91376879}"/>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A06126D-7B9E-449C-8BDE-6DAC285C504C}"/>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426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1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7807A8A1-F4BB-40E6-AA65-F321DFB63D28}"/>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0"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1"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7"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8"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0"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1"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2"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3" name="Picture Placeholder 3"/>
          <p:cNvSpPr>
            <a:spLocks noGrp="1"/>
          </p:cNvSpPr>
          <p:nvPr>
            <p:ph type="pic" sz="quarter" idx="69"/>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4" name="Picture Placeholder 3"/>
          <p:cNvSpPr>
            <a:spLocks noGrp="1"/>
          </p:cNvSpPr>
          <p:nvPr>
            <p:ph type="pic" sz="quarter" idx="70"/>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5" name="Picture Placeholder 3"/>
          <p:cNvSpPr>
            <a:spLocks noGrp="1"/>
          </p:cNvSpPr>
          <p:nvPr>
            <p:ph type="pic" sz="quarter" idx="71"/>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6" name="Picture Placeholder 3"/>
          <p:cNvSpPr>
            <a:spLocks noGrp="1"/>
          </p:cNvSpPr>
          <p:nvPr>
            <p:ph type="pic" sz="quarter" idx="72"/>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3" name="Picture Placeholder 3"/>
          <p:cNvSpPr>
            <a:spLocks noGrp="1"/>
          </p:cNvSpPr>
          <p:nvPr>
            <p:ph type="pic" sz="quarter" idx="73"/>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4"/>
          </p:nvPr>
        </p:nvSpPr>
        <p:spPr/>
        <p:txBody>
          <a:bodyPr/>
          <a:lstStyle/>
          <a:p>
            <a:fld id="{8E9205E6-0D8F-4FE6-AE74-F8DC77F0BF6E}" type="slidenum">
              <a:rPr lang="en-CA" smtClean="0"/>
              <a:pPr/>
              <a:t>‹#›</a:t>
            </a:fld>
            <a:endParaRPr lang="en-CA" dirty="0"/>
          </a:p>
        </p:txBody>
      </p:sp>
      <p:grpSp>
        <p:nvGrpSpPr>
          <p:cNvPr id="17" name="Group 16">
            <a:extLst>
              <a:ext uri="{FF2B5EF4-FFF2-40B4-BE49-F238E27FC236}">
                <a16:creationId xmlns:a16="http://schemas.microsoft.com/office/drawing/2014/main" id="{A5661AD8-A9F9-4DC4-BB84-B3981E93023B}"/>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7B4D7FC7-D1C0-4AE1-9815-046925F9FAE3}"/>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0D62DE1-52B2-48FC-8D2A-F8006F3024B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9EBB2F6-4B9A-47DE-B8F7-4F051B0E31F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BC99903-2225-424F-A2D7-0C09F4618E3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521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9994FCC3-E1F9-4F0A-A89D-648F848F124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5" name="Group 4">
            <a:extLst>
              <a:ext uri="{FF2B5EF4-FFF2-40B4-BE49-F238E27FC236}">
                <a16:creationId xmlns:a16="http://schemas.microsoft.com/office/drawing/2014/main" id="{9FCACA77-4494-44F9-BD36-97FA0B8B69C5}"/>
              </a:ext>
            </a:extLst>
          </p:cNvPr>
          <p:cNvGrpSpPr/>
          <p:nvPr userDrawn="1"/>
        </p:nvGrpSpPr>
        <p:grpSpPr>
          <a:xfrm>
            <a:off x="10068209" y="5892668"/>
            <a:ext cx="1543923" cy="732181"/>
            <a:chOff x="7241120" y="5892668"/>
            <a:chExt cx="1543923" cy="732181"/>
          </a:xfrm>
        </p:grpSpPr>
        <p:cxnSp>
          <p:nvCxnSpPr>
            <p:cNvPr id="6" name="Straight Connector 5">
              <a:extLst>
                <a:ext uri="{FF2B5EF4-FFF2-40B4-BE49-F238E27FC236}">
                  <a16:creationId xmlns:a16="http://schemas.microsoft.com/office/drawing/2014/main" id="{F08A4F3A-EF53-49BC-870D-B6F5C68D5FE4}"/>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99FAE64-E13A-4024-A770-FF3ED8A52F0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1D2E0D-971F-4AC0-B4A9-E129B534AAD9}"/>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D59C99-3DFF-47D2-821D-51B589179C10}"/>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6352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6"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4" name="Group 3">
            <a:extLst>
              <a:ext uri="{FF2B5EF4-FFF2-40B4-BE49-F238E27FC236}">
                <a16:creationId xmlns:a16="http://schemas.microsoft.com/office/drawing/2014/main" id="{1D606455-E654-4BE2-943C-079B3614FAF3}"/>
              </a:ext>
            </a:extLst>
          </p:cNvPr>
          <p:cNvGrpSpPr/>
          <p:nvPr userDrawn="1"/>
        </p:nvGrpSpPr>
        <p:grpSpPr>
          <a:xfrm>
            <a:off x="10068209" y="5892668"/>
            <a:ext cx="1543923" cy="732181"/>
            <a:chOff x="7241120" y="5892668"/>
            <a:chExt cx="1543923" cy="732181"/>
          </a:xfrm>
        </p:grpSpPr>
        <p:cxnSp>
          <p:nvCxnSpPr>
            <p:cNvPr id="5" name="Straight Connector 4">
              <a:extLst>
                <a:ext uri="{FF2B5EF4-FFF2-40B4-BE49-F238E27FC236}">
                  <a16:creationId xmlns:a16="http://schemas.microsoft.com/office/drawing/2014/main" id="{3E87E788-4847-4EFC-A607-B908FE25CBBE}"/>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DF293EA-96EC-4211-9A40-E44511FB974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B378C78-D34E-4DD6-BF70-A914386BBF9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F47AFF1-4432-4EE4-BCA5-7036441FCC7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19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6"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7"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grpSp>
        <p:nvGrpSpPr>
          <p:cNvPr id="8" name="Group 7">
            <a:extLst>
              <a:ext uri="{FF2B5EF4-FFF2-40B4-BE49-F238E27FC236}">
                <a16:creationId xmlns:a16="http://schemas.microsoft.com/office/drawing/2014/main" id="{020E6C45-6266-471A-9E75-23AB4BAB15DE}"/>
              </a:ext>
            </a:extLst>
          </p:cNvPr>
          <p:cNvGrpSpPr/>
          <p:nvPr userDrawn="1"/>
        </p:nvGrpSpPr>
        <p:grpSpPr>
          <a:xfrm>
            <a:off x="10068209" y="5892668"/>
            <a:ext cx="1543923" cy="732181"/>
            <a:chOff x="7241120" y="5892668"/>
            <a:chExt cx="1543923" cy="732181"/>
          </a:xfrm>
        </p:grpSpPr>
        <p:cxnSp>
          <p:nvCxnSpPr>
            <p:cNvPr id="9" name="Straight Connector 8">
              <a:extLst>
                <a:ext uri="{FF2B5EF4-FFF2-40B4-BE49-F238E27FC236}">
                  <a16:creationId xmlns:a16="http://schemas.microsoft.com/office/drawing/2014/main" id="{33D05BC6-4DF6-46F2-9BD7-2A46A24E064A}"/>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0A71651-D35D-4AC4-BD69-828D93DD51E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521916F-4186-4D34-A0C9-AD8DC80F3ADA}"/>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8CF5D45-EE98-4090-B58F-121DD800208C}"/>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7575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9115B5EB-A08D-429C-A819-D8702220D775}"/>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11"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2"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3"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07977C9F-48A8-430C-9FD6-7DFEC788746B}"/>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7B400B9F-CC5E-404D-ACE3-67C4CA5F50C1}"/>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6635547-87AF-4702-8E2B-F234AAC061BA}"/>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DFACA5-7D9C-4E8E-8F33-48969197908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EAD5FD0-415B-4C53-A15F-794CBAE8EC0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825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7"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8"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19"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1"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F54552F1-86EB-478B-BAD6-3ED2A8B9C92E}"/>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08C1784C-0DDF-421A-9FFB-52D0456D03B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4DD81E7-10D2-48F8-BE2F-91142A5DD1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2AB648E-8A61-4EDC-976F-450E7BF3EEAA}"/>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C6F7A0-6DA0-4B97-9E38-1C9517532B8B}"/>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425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5488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2030"/>
          <a:stretch/>
        </p:blipFill>
        <p:spPr>
          <a:xfrm>
            <a:off x="240000" y="158239"/>
            <a:ext cx="11705733" cy="5619762"/>
          </a:xfrm>
          <a:prstGeom prst="rect">
            <a:avLst/>
          </a:prstGeom>
        </p:spPr>
      </p:pic>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Slide Number Placeholder 14"/>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4297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grpSp>
        <p:nvGrpSpPr>
          <p:cNvPr id="24" name="Grouper 3"/>
          <p:cNvGrpSpPr/>
          <p:nvPr userDrawn="1"/>
        </p:nvGrpSpPr>
        <p:grpSpPr>
          <a:xfrm>
            <a:off x="444591" y="80031"/>
            <a:ext cx="5470094" cy="5470094"/>
            <a:chOff x="-78531" y="259381"/>
            <a:chExt cx="4780468" cy="4780468"/>
          </a:xfrm>
          <a:noFill/>
        </p:grpSpPr>
        <p:sp>
          <p:nvSpPr>
            <p:cNvPr id="25"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Rectangle 25"/>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7" name="Rectangle 26"/>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11" name="Titre 1">
            <a:extLst>
              <a:ext uri="{FF2B5EF4-FFF2-40B4-BE49-F238E27FC236}">
                <a16:creationId xmlns:a16="http://schemas.microsoft.com/office/drawing/2014/main" id="{025ADC0B-D58E-4E67-972A-CA494D6342B7}"/>
              </a:ext>
            </a:extLst>
          </p:cNvPr>
          <p:cNvSpPr>
            <a:spLocks noGrp="1"/>
          </p:cNvSpPr>
          <p:nvPr>
            <p:ph type="title" hasCustomPrompt="1"/>
          </p:nvPr>
        </p:nvSpPr>
        <p:spPr>
          <a:xfrm>
            <a:off x="911161" y="145006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2" name="Espace réservé du texte 10">
            <a:extLst>
              <a:ext uri="{FF2B5EF4-FFF2-40B4-BE49-F238E27FC236}">
                <a16:creationId xmlns:a16="http://schemas.microsoft.com/office/drawing/2014/main" id="{1332B489-8BA6-414D-8FB6-303341E8AF30}"/>
              </a:ext>
            </a:extLst>
          </p:cNvPr>
          <p:cNvSpPr>
            <a:spLocks noGrp="1"/>
          </p:cNvSpPr>
          <p:nvPr>
            <p:ph type="body" sz="quarter" idx="14" hasCustomPrompt="1"/>
          </p:nvPr>
        </p:nvSpPr>
        <p:spPr>
          <a:xfrm>
            <a:off x="911425" y="265049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6"/>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EE3E5156-1526-4174-A06D-F9CF9C1D82AF}"/>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758BEA63-A07B-4016-A5DE-49AF6123E8F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3DD4CFC-C8E9-4598-9805-04D4EB69790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6A4DCF9-254E-40C7-9E72-DA47EB332D6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166863F-1C6E-4897-A2C3-9DB9B882B470}"/>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7860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
        <p:nvSpPr>
          <p:cNvPr id="11" name="Rectangle 10">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a:lnSpc>
                <a:spcPct val="100000"/>
              </a:lnSpc>
              <a:spcBef>
                <a:spcPts val="900"/>
              </a:spcBef>
            </a:pPr>
            <a:r>
              <a:rPr lang="en-US" sz="2100" dirty="0">
                <a:solidFill>
                  <a:srgbClr val="FFFFFF"/>
                </a:solidFill>
              </a:rPr>
              <a:t>We strive to be the premier engineering solutions partner, committed to delivering complex projects from vision </a:t>
            </a:r>
            <a:br>
              <a:rPr lang="en-US" sz="2100" dirty="0">
                <a:solidFill>
                  <a:srgbClr val="FFFFFF"/>
                </a:solidFill>
              </a:rPr>
            </a:br>
            <a:r>
              <a:rPr lang="en-US" sz="2100" dirty="0">
                <a:solidFill>
                  <a:srgbClr val="FFFFFF"/>
                </a:solidFill>
              </a:rPr>
              <a:t>to reality for a sustainable lifespan. </a:t>
            </a:r>
          </a:p>
        </p:txBody>
      </p:sp>
      <p:sp>
        <p:nvSpPr>
          <p:cNvPr id="21"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GB" sz="2100" b="0" i="0" u="none" strike="noStrike" kern="1200" cap="none" spc="0" normalizeH="0" baseline="0" noProof="0" dirty="0">
                <a:ln>
                  <a:noFill/>
                </a:ln>
                <a:solidFill>
                  <a:schemeClr val="accent3"/>
                </a:solidFill>
                <a:effectLst/>
                <a:uLnTx/>
                <a:uFillTx/>
                <a:latin typeface="Arial" pitchFamily="34" charset="0"/>
                <a:ea typeface="+mj-ea"/>
                <a:cs typeface="+mj-cs"/>
              </a:rPr>
              <a:t>Our vision</a:t>
            </a:r>
            <a:endParaRPr lang="en-CA" sz="2100" noProof="1">
              <a:solidFill>
                <a:schemeClr val="accent3"/>
              </a:solidFill>
            </a:endParaRPr>
          </a:p>
        </p:txBody>
      </p:sp>
      <p:grpSp>
        <p:nvGrpSpPr>
          <p:cNvPr id="6" name="Group 5">
            <a:extLst>
              <a:ext uri="{FF2B5EF4-FFF2-40B4-BE49-F238E27FC236}">
                <a16:creationId xmlns:a16="http://schemas.microsoft.com/office/drawing/2014/main" id="{C28CB261-9CA6-474F-ABC3-5265710F69C8}"/>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C6799ECB-41B7-4B6E-A259-C127C44E97FB}"/>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0B9EDB8-EB5A-47F1-A860-3FC413F50B7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EFA25AA-3921-4FC0-82F4-467A22F25D3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E918477-46A8-4726-907D-B8F28D4FF7D0}"/>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65506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3" name="Group 12"/>
          <p:cNvGrpSpPr/>
          <p:nvPr userDrawn="1"/>
        </p:nvGrpSpPr>
        <p:grpSpPr>
          <a:xfrm>
            <a:off x="8085863" y="2759978"/>
            <a:ext cx="3867439" cy="3864871"/>
            <a:chOff x="8085863" y="2759978"/>
            <a:chExt cx="3867439" cy="3864871"/>
          </a:xfrm>
        </p:grpSpPr>
        <p:cxnSp>
          <p:nvCxnSpPr>
            <p:cNvPr id="14" name="Straight Connector 13"/>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0030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1.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Espace réservé du titre 1"/>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0" name="Espace réservé du texte 2"/>
          <p:cNvSpPr>
            <a:spLocks noGrp="1"/>
          </p:cNvSpPr>
          <p:nvPr>
            <p:ph type="body" idx="1"/>
          </p:nvPr>
        </p:nvSpPr>
        <p:spPr>
          <a:xfrm>
            <a:off x="911424" y="1457064"/>
            <a:ext cx="10369152" cy="4167449"/>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US"/>
              <a:t>Change Footer here: Insert &gt; Header and Footer (delete if none) </a:t>
            </a:r>
            <a:endParaRPr lang="en-CA" dirty="0"/>
          </a:p>
        </p:txBody>
      </p:sp>
      <p:sp>
        <p:nvSpPr>
          <p:cNvPr id="14"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5" name="Picture 14" descr="Dark_blue_SNC_atkins_logo.png">
            <a:extLst>
              <a:ext uri="{FF2B5EF4-FFF2-40B4-BE49-F238E27FC236}">
                <a16:creationId xmlns:a16="http://schemas.microsoft.com/office/drawing/2014/main" id="{151FFD85-597B-497A-8E46-D0F4C070CF3A}"/>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52312"/>
          <a:stretch/>
        </p:blipFill>
        <p:spPr>
          <a:xfrm>
            <a:off x="828427" y="5962651"/>
            <a:ext cx="1086078" cy="579569"/>
          </a:xfrm>
          <a:prstGeom prst="rect">
            <a:avLst/>
          </a:prstGeom>
        </p:spPr>
      </p:pic>
    </p:spTree>
    <p:custDataLst>
      <p:tags r:id="rId25"/>
    </p:custDataLst>
    <p:extLst>
      <p:ext uri="{BB962C8B-B14F-4D97-AF65-F5344CB8AC3E}">
        <p14:creationId xmlns:p14="http://schemas.microsoft.com/office/powerpoint/2010/main" val="4287264936"/>
      </p:ext>
    </p:extLst>
  </p:cSld>
  <p:clrMap bg1="lt1" tx1="dk1" bg2="lt2" tx2="dk2" accent1="accent1" accent2="accent2" accent3="accent3" accent4="accent4" accent5="accent5" accent6="accent6" hlink="hlink" folHlink="folHlink"/>
  <p:sldLayoutIdLst>
    <p:sldLayoutId id="2147483773" r:id="rId1"/>
    <p:sldLayoutId id="2147483772" r:id="rId2"/>
    <p:sldLayoutId id="2147483724" r:id="rId3"/>
    <p:sldLayoutId id="2147483725" r:id="rId4"/>
    <p:sldLayoutId id="2147483726" r:id="rId5"/>
    <p:sldLayoutId id="2147483727" r:id="rId6"/>
    <p:sldLayoutId id="2147483712" r:id="rId7"/>
    <p:sldLayoutId id="2147483798" r:id="rId8"/>
    <p:sldLayoutId id="2147483758" r:id="rId9"/>
    <p:sldLayoutId id="2147483713" r:id="rId10"/>
    <p:sldLayoutId id="2147483790" r:id="rId11"/>
    <p:sldLayoutId id="2147483791" r:id="rId12"/>
    <p:sldLayoutId id="2147483792" r:id="rId13"/>
    <p:sldLayoutId id="2147483775" r:id="rId14"/>
    <p:sldLayoutId id="2147483793" r:id="rId15"/>
    <p:sldLayoutId id="2147483745" r:id="rId16"/>
    <p:sldLayoutId id="2147483746" r:id="rId17"/>
    <p:sldLayoutId id="2147483776" r:id="rId18"/>
    <p:sldLayoutId id="2147483794" r:id="rId19"/>
    <p:sldLayoutId id="2147483774" r:id="rId20"/>
    <p:sldLayoutId id="2147483788" r:id="rId21"/>
    <p:sldLayoutId id="2147483786" r:id="rId22"/>
    <p:sldLayoutId id="214748378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32" userDrawn="1">
          <p15:clr>
            <a:srgbClr val="F26B43"/>
          </p15:clr>
        </p15:guide>
        <p15:guide id="4" pos="575" userDrawn="1">
          <p15:clr>
            <a:srgbClr val="F26B43"/>
          </p15:clr>
        </p15:guide>
        <p15:guide id="5" pos="7105" userDrawn="1">
          <p15:clr>
            <a:srgbClr val="F26B43"/>
          </p15:clr>
        </p15:guide>
        <p15:guide id="6" orient="horz" pos="3543" userDrawn="1">
          <p15:clr>
            <a:srgbClr val="F26B43"/>
          </p15:clr>
        </p15:guide>
        <p15:guide id="7" orient="horz" pos="913" userDrawn="1">
          <p15:clr>
            <a:srgbClr val="F26B43"/>
          </p15:clr>
        </p15:guide>
        <p15:guide id="8" orient="horz" pos="40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flipV="1">
            <a:off x="0" y="5778000"/>
            <a:ext cx="12192000" cy="1080000"/>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p>
        </p:txBody>
      </p:sp>
      <p:sp>
        <p:nvSpPr>
          <p:cNvPr id="10" name="Espace réservé du texte 2"/>
          <p:cNvSpPr>
            <a:spLocks noGrp="1"/>
          </p:cNvSpPr>
          <p:nvPr>
            <p:ph type="body" idx="1"/>
          </p:nvPr>
        </p:nvSpPr>
        <p:spPr>
          <a:xfrm>
            <a:off x="911424" y="1457066"/>
            <a:ext cx="10369152" cy="4167448"/>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4" name="Espace réservé du titre 1">
            <a:extLst>
              <a:ext uri="{FF2B5EF4-FFF2-40B4-BE49-F238E27FC236}">
                <a16:creationId xmlns:a16="http://schemas.microsoft.com/office/drawing/2014/main" id="{6116D439-0277-4566-8223-A38768983FC7}"/>
              </a:ext>
            </a:extLst>
          </p:cNvPr>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7"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3" name="Picture 12" descr="Dark_blue_SNC_atkins_logo.png">
            <a:extLst>
              <a:ext uri="{FF2B5EF4-FFF2-40B4-BE49-F238E27FC236}">
                <a16:creationId xmlns:a16="http://schemas.microsoft.com/office/drawing/2014/main" id="{B5694811-EF89-4D31-9BE9-337B659A1CA9}"/>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52312"/>
          <a:stretch/>
        </p:blipFill>
        <p:spPr>
          <a:xfrm>
            <a:off x="828427" y="5962651"/>
            <a:ext cx="1086078" cy="579569"/>
          </a:xfrm>
          <a:prstGeom prst="rect">
            <a:avLst/>
          </a:prstGeom>
        </p:spPr>
      </p:pic>
    </p:spTree>
    <p:custDataLst>
      <p:tags r:id="rId25"/>
    </p:custDataLst>
    <p:extLst>
      <p:ext uri="{BB962C8B-B14F-4D97-AF65-F5344CB8AC3E}">
        <p14:creationId xmlns:p14="http://schemas.microsoft.com/office/powerpoint/2010/main" val="2251534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97" r:id="rId8"/>
    <p:sldLayoutId id="2147483795" r:id="rId9"/>
    <p:sldLayoutId id="2147483785" r:id="rId10"/>
    <p:sldLayoutId id="2147483730" r:id="rId11"/>
    <p:sldLayoutId id="2147483731" r:id="rId12"/>
    <p:sldLayoutId id="2147483732" r:id="rId13"/>
    <p:sldLayoutId id="2147483733" r:id="rId14"/>
    <p:sldLayoutId id="2147483789" r:id="rId15"/>
    <p:sldLayoutId id="2147483735" r:id="rId16"/>
    <p:sldLayoutId id="2147483736" r:id="rId17"/>
    <p:sldLayoutId id="2147483737" r:id="rId18"/>
    <p:sldLayoutId id="2147483738" r:id="rId19"/>
    <p:sldLayoutId id="2147483739" r:id="rId20"/>
    <p:sldLayoutId id="2147483796" r:id="rId21"/>
    <p:sldLayoutId id="2147483749" r:id="rId22"/>
    <p:sldLayoutId id="214748373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75" userDrawn="1">
          <p15:clr>
            <a:srgbClr val="F26B43"/>
          </p15:clr>
        </p15:guide>
        <p15:guide id="4" pos="7105" userDrawn="1">
          <p15:clr>
            <a:srgbClr val="F26B43"/>
          </p15:clr>
        </p15:guide>
        <p15:guide id="5" orient="horz" pos="232" userDrawn="1">
          <p15:clr>
            <a:srgbClr val="F26B43"/>
          </p15:clr>
        </p15:guide>
        <p15:guide id="6" orient="horz" pos="3543" userDrawn="1">
          <p15:clr>
            <a:srgbClr val="F26B43"/>
          </p15:clr>
        </p15:guide>
        <p15:guide id="7"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59F580-03A7-4637-9A60-3867183501D9}"/>
              </a:ext>
            </a:extLst>
          </p:cNvPr>
          <p:cNvSpPr>
            <a:spLocks noGrp="1"/>
          </p:cNvSpPr>
          <p:nvPr>
            <p:ph type="title"/>
          </p:nvPr>
        </p:nvSpPr>
        <p:spPr>
          <a:xfrm>
            <a:off x="6096000" y="3006748"/>
            <a:ext cx="5956800" cy="637810"/>
          </a:xfrm>
        </p:spPr>
        <p:txBody>
          <a:bodyPr/>
          <a:lstStyle/>
          <a:p>
            <a:r>
              <a:rPr lang="en-GB" sz="2400" b="1" dirty="0"/>
              <a:t>Alternative Fuels for Freight Strategy: Presentation to the Western Gateway STB Board 7</a:t>
            </a:r>
            <a:r>
              <a:rPr lang="en-GB" sz="2400" b="1" baseline="30000" dirty="0"/>
              <a:t>th</a:t>
            </a:r>
            <a:r>
              <a:rPr lang="en-GB" sz="2400" b="1" dirty="0"/>
              <a:t> December 2022</a:t>
            </a:r>
          </a:p>
        </p:txBody>
      </p:sp>
      <p:sp>
        <p:nvSpPr>
          <p:cNvPr id="6" name="Text Placeholder 5">
            <a:extLst>
              <a:ext uri="{FF2B5EF4-FFF2-40B4-BE49-F238E27FC236}">
                <a16:creationId xmlns:a16="http://schemas.microsoft.com/office/drawing/2014/main" id="{2FEB1E40-3E37-47E0-8C22-140CABB44B5D}"/>
              </a:ext>
            </a:extLst>
          </p:cNvPr>
          <p:cNvSpPr>
            <a:spLocks noGrp="1"/>
          </p:cNvSpPr>
          <p:nvPr>
            <p:ph type="body" sz="quarter" idx="10"/>
          </p:nvPr>
        </p:nvSpPr>
        <p:spPr>
          <a:xfrm>
            <a:off x="6096000" y="4267201"/>
            <a:ext cx="5183717" cy="479557"/>
          </a:xfrm>
        </p:spPr>
        <p:txBody>
          <a:bodyPr/>
          <a:lstStyle/>
          <a:p>
            <a:r>
              <a:rPr lang="en-GB" sz="2000" dirty="0"/>
              <a:t>Tali Diamant</a:t>
            </a:r>
          </a:p>
          <a:p>
            <a:r>
              <a:rPr lang="en-GB" dirty="0"/>
              <a:t>Associate Director, Atkins Transportation</a:t>
            </a:r>
            <a:br>
              <a:rPr lang="en-GB" dirty="0"/>
            </a:br>
            <a:endParaRPr lang="en-GB" dirty="0"/>
          </a:p>
        </p:txBody>
      </p:sp>
      <p:pic>
        <p:nvPicPr>
          <p:cNvPr id="4" name="Picture 3">
            <a:extLst>
              <a:ext uri="{FF2B5EF4-FFF2-40B4-BE49-F238E27FC236}">
                <a16:creationId xmlns:a16="http://schemas.microsoft.com/office/drawing/2014/main" id="{63D13D42-1917-41B3-9F8C-D1C55360B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79" y="235642"/>
            <a:ext cx="24193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A15554F-1DD7-45AF-8F47-21FD6AB7D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665" y="211549"/>
            <a:ext cx="24193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EFF0911E-8F99-4985-AAAD-CE32A3AD8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023" y="1238472"/>
            <a:ext cx="1560375" cy="1289910"/>
          </a:xfrm>
          <a:prstGeom prst="rect">
            <a:avLst/>
          </a:prstGeom>
        </p:spPr>
      </p:pic>
    </p:spTree>
    <p:extLst>
      <p:ext uri="{BB962C8B-B14F-4D97-AF65-F5344CB8AC3E}">
        <p14:creationId xmlns:p14="http://schemas.microsoft.com/office/powerpoint/2010/main" val="1955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77723-88F0-41FD-8FDC-DC2B978BCF3C}"/>
              </a:ext>
            </a:extLst>
          </p:cNvPr>
          <p:cNvSpPr>
            <a:spLocks noGrp="1"/>
          </p:cNvSpPr>
          <p:nvPr>
            <p:ph type="title"/>
          </p:nvPr>
        </p:nvSpPr>
        <p:spPr>
          <a:xfrm>
            <a:off x="911424" y="368301"/>
            <a:ext cx="10369152" cy="921966"/>
          </a:xfrm>
        </p:spPr>
        <p:txBody>
          <a:bodyPr anchor="ctr">
            <a:normAutofit/>
          </a:bodyPr>
          <a:lstStyle/>
          <a:p>
            <a:r>
              <a:rPr lang="en-GB" dirty="0"/>
              <a:t>Study Findings</a:t>
            </a:r>
          </a:p>
        </p:txBody>
      </p:sp>
      <p:sp>
        <p:nvSpPr>
          <p:cNvPr id="18" name="Slide Number Placeholder 3">
            <a:extLst>
              <a:ext uri="{FF2B5EF4-FFF2-40B4-BE49-F238E27FC236}">
                <a16:creationId xmlns:a16="http://schemas.microsoft.com/office/drawing/2014/main" id="{1045AD09-F0C6-8CC3-D059-A16A37312D9F}"/>
              </a:ext>
            </a:extLst>
          </p:cNvPr>
          <p:cNvSpPr>
            <a:spLocks noGrp="1"/>
          </p:cNvSpPr>
          <p:nvPr>
            <p:ph type="sldNum" sz="quarter" idx="11"/>
          </p:nvPr>
        </p:nvSpPr>
        <p:spPr>
          <a:xfrm>
            <a:off x="11473952" y="6481207"/>
            <a:ext cx="478699" cy="189765"/>
          </a:xfrm>
        </p:spPr>
        <p:txBody>
          <a:bodyPr anchor="b">
            <a:normAutofit/>
          </a:bodyPr>
          <a:lstStyle/>
          <a:p>
            <a:pPr>
              <a:spcAft>
                <a:spcPts val="600"/>
              </a:spcAft>
            </a:pPr>
            <a:fld id="{8E9205E6-0D8F-4FE6-AE74-F8DC77F0BF6E}" type="slidenum">
              <a:rPr lang="en-CA" smtClean="0"/>
              <a:pPr>
                <a:spcAft>
                  <a:spcPts val="600"/>
                </a:spcAft>
              </a:pPr>
              <a:t>10</a:t>
            </a:fld>
            <a:endParaRPr lang="en-CA"/>
          </a:p>
        </p:txBody>
      </p:sp>
      <p:sp>
        <p:nvSpPr>
          <p:cNvPr id="5" name="Content Placeholder 4">
            <a:extLst>
              <a:ext uri="{FF2B5EF4-FFF2-40B4-BE49-F238E27FC236}">
                <a16:creationId xmlns:a16="http://schemas.microsoft.com/office/drawing/2014/main" id="{D445C82F-DD54-4134-B915-5CC7CB7ACE03}"/>
              </a:ext>
            </a:extLst>
          </p:cNvPr>
          <p:cNvSpPr>
            <a:spLocks noGrp="1"/>
          </p:cNvSpPr>
          <p:nvPr>
            <p:ph sz="quarter" idx="13"/>
          </p:nvPr>
        </p:nvSpPr>
        <p:spPr>
          <a:xfrm>
            <a:off x="911424" y="1290266"/>
            <a:ext cx="4983495" cy="4334247"/>
          </a:xfrm>
        </p:spPr>
        <p:txBody>
          <a:bodyPr>
            <a:normAutofit/>
          </a:bodyPr>
          <a:lstStyle/>
          <a:p>
            <a:pPr marL="342900" indent="-342900" algn="just">
              <a:lnSpc>
                <a:spcPct val="100000"/>
              </a:lnSpc>
              <a:buClr>
                <a:schemeClr val="accent2"/>
              </a:buClr>
              <a:buSzPct val="100000"/>
              <a:buFont typeface="Arial" panose="020B0604020202020204" pitchFamily="34" charset="0"/>
              <a:buChar char="•"/>
            </a:pPr>
            <a:r>
              <a:rPr lang="en-US" sz="1600" dirty="0"/>
              <a:t>Map shows the existing freight sites this study recommends are converted to alternative refueling sites to meet 2040 high demand scenario. </a:t>
            </a:r>
          </a:p>
          <a:p>
            <a:pPr marL="342900" indent="-342900" algn="just">
              <a:lnSpc>
                <a:spcPct val="100000"/>
              </a:lnSpc>
              <a:buClr>
                <a:schemeClr val="accent2"/>
              </a:buClr>
              <a:buSzPct val="100000"/>
              <a:buFont typeface="Arial" panose="020B0604020202020204" pitchFamily="34" charset="0"/>
              <a:buChar char="•"/>
            </a:pPr>
            <a:r>
              <a:rPr lang="en-US" sz="1600" dirty="0"/>
              <a:t>Refueling locations are best provided at existing facilities (such as lorry parks, logistics hubs, and diesel stations) capable of accommodating HGVs. </a:t>
            </a:r>
          </a:p>
          <a:p>
            <a:pPr marL="342900" indent="-342900" algn="just">
              <a:lnSpc>
                <a:spcPct val="100000"/>
              </a:lnSpc>
              <a:buClr>
                <a:schemeClr val="accent2"/>
              </a:buClr>
              <a:buSzPct val="100000"/>
              <a:buFont typeface="Arial" panose="020B0604020202020204" pitchFamily="34" charset="0"/>
              <a:buChar char="•"/>
            </a:pPr>
            <a:r>
              <a:rPr lang="en-US" sz="1600" dirty="0"/>
              <a:t>Refueling locations have been identified based upon catchment area for logistics movements, site HGV capacity, and demand for each fuel type. </a:t>
            </a:r>
          </a:p>
          <a:p>
            <a:pPr marL="342900" indent="-342900" algn="just">
              <a:lnSpc>
                <a:spcPct val="100000"/>
              </a:lnSpc>
              <a:buClr>
                <a:schemeClr val="accent2"/>
              </a:buClr>
              <a:buSzPct val="100000"/>
              <a:buFont typeface="Arial" panose="020B0604020202020204" pitchFamily="34" charset="0"/>
              <a:buChar char="•"/>
            </a:pPr>
            <a:r>
              <a:rPr lang="en-US" sz="1600" dirty="0"/>
              <a:t>The next stage of this work will refine and </a:t>
            </a:r>
            <a:r>
              <a:rPr lang="en-US" sz="1600" dirty="0" err="1"/>
              <a:t>prioritise</a:t>
            </a:r>
            <a:r>
              <a:rPr lang="en-US" sz="1600" dirty="0"/>
              <a:t> sites based upon projected fuel uptake and related site suitability, freight flows, and the strategic strength of locations.</a:t>
            </a:r>
          </a:p>
          <a:p>
            <a:pPr algn="just">
              <a:lnSpc>
                <a:spcPct val="100000"/>
              </a:lnSpc>
              <a:buClr>
                <a:schemeClr val="accent2"/>
              </a:buClr>
              <a:buSzPct val="100000"/>
            </a:pPr>
            <a:r>
              <a:rPr lang="en-US" sz="1100" dirty="0"/>
              <a:t>DfT currently does not hold data on freight and logistics facilities in north Devon. Therefore, we have been unable to recommend suitable sites within this sub-region. </a:t>
            </a:r>
          </a:p>
        </p:txBody>
      </p:sp>
      <p:pic>
        <p:nvPicPr>
          <p:cNvPr id="6" name="Picture 5" descr="Map&#10;&#10;Description automatically generated">
            <a:extLst>
              <a:ext uri="{FF2B5EF4-FFF2-40B4-BE49-F238E27FC236}">
                <a16:creationId xmlns:a16="http://schemas.microsoft.com/office/drawing/2014/main" id="{31644F78-C216-47BF-9603-A767B413F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96000" y="1290267"/>
            <a:ext cx="5669363" cy="3996900"/>
          </a:xfrm>
          <a:prstGeom prst="rect">
            <a:avLst/>
          </a:prstGeom>
          <a:noFill/>
          <a:ln w="25400">
            <a:solidFill>
              <a:schemeClr val="bg1"/>
            </a:solidFill>
          </a:ln>
        </p:spPr>
      </p:pic>
    </p:spTree>
    <p:extLst>
      <p:ext uri="{BB962C8B-B14F-4D97-AF65-F5344CB8AC3E}">
        <p14:creationId xmlns:p14="http://schemas.microsoft.com/office/powerpoint/2010/main" val="9293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77723-88F0-41FD-8FDC-DC2B978BCF3C}"/>
              </a:ext>
            </a:extLst>
          </p:cNvPr>
          <p:cNvSpPr>
            <a:spLocks noGrp="1"/>
          </p:cNvSpPr>
          <p:nvPr>
            <p:ph type="title"/>
          </p:nvPr>
        </p:nvSpPr>
        <p:spPr>
          <a:xfrm>
            <a:off x="911424" y="368301"/>
            <a:ext cx="10369152" cy="921966"/>
          </a:xfrm>
        </p:spPr>
        <p:txBody>
          <a:bodyPr anchor="ctr">
            <a:normAutofit/>
          </a:bodyPr>
          <a:lstStyle/>
          <a:p>
            <a:r>
              <a:rPr lang="en-GB" dirty="0"/>
              <a:t>Recommendations</a:t>
            </a:r>
          </a:p>
        </p:txBody>
      </p:sp>
      <p:sp>
        <p:nvSpPr>
          <p:cNvPr id="18" name="Slide Number Placeholder 3">
            <a:extLst>
              <a:ext uri="{FF2B5EF4-FFF2-40B4-BE49-F238E27FC236}">
                <a16:creationId xmlns:a16="http://schemas.microsoft.com/office/drawing/2014/main" id="{1045AD09-F0C6-8CC3-D059-A16A37312D9F}"/>
              </a:ext>
            </a:extLst>
          </p:cNvPr>
          <p:cNvSpPr>
            <a:spLocks noGrp="1"/>
          </p:cNvSpPr>
          <p:nvPr>
            <p:ph type="sldNum" sz="quarter" idx="11"/>
          </p:nvPr>
        </p:nvSpPr>
        <p:spPr>
          <a:xfrm>
            <a:off x="11473952" y="6481207"/>
            <a:ext cx="478699" cy="189765"/>
          </a:xfrm>
        </p:spPr>
        <p:txBody>
          <a:bodyPr anchor="b">
            <a:normAutofit/>
          </a:bodyPr>
          <a:lstStyle/>
          <a:p>
            <a:pPr>
              <a:spcAft>
                <a:spcPts val="600"/>
              </a:spcAft>
            </a:pPr>
            <a:fld id="{8E9205E6-0D8F-4FE6-AE74-F8DC77F0BF6E}" type="slidenum">
              <a:rPr lang="en-CA" smtClean="0"/>
              <a:pPr>
                <a:spcAft>
                  <a:spcPts val="600"/>
                </a:spcAft>
              </a:pPr>
              <a:t>11</a:t>
            </a:fld>
            <a:endParaRPr lang="en-CA"/>
          </a:p>
        </p:txBody>
      </p:sp>
      <p:sp>
        <p:nvSpPr>
          <p:cNvPr id="5" name="Content Placeholder 4">
            <a:extLst>
              <a:ext uri="{FF2B5EF4-FFF2-40B4-BE49-F238E27FC236}">
                <a16:creationId xmlns:a16="http://schemas.microsoft.com/office/drawing/2014/main" id="{D445C82F-DD54-4134-B915-5CC7CB7ACE03}"/>
              </a:ext>
            </a:extLst>
          </p:cNvPr>
          <p:cNvSpPr>
            <a:spLocks noGrp="1"/>
          </p:cNvSpPr>
          <p:nvPr>
            <p:ph sz="quarter" idx="13"/>
          </p:nvPr>
        </p:nvSpPr>
        <p:spPr>
          <a:xfrm>
            <a:off x="911423" y="1449390"/>
            <a:ext cx="4983495" cy="4175124"/>
          </a:xfrm>
        </p:spPr>
        <p:txBody>
          <a:bodyPr>
            <a:normAutofit fontScale="92500" lnSpcReduction="10000"/>
          </a:bodyPr>
          <a:lstStyle/>
          <a:p>
            <a:pPr marL="342900" indent="-342900" algn="just">
              <a:lnSpc>
                <a:spcPct val="100000"/>
              </a:lnSpc>
              <a:buClr>
                <a:schemeClr val="accent2"/>
              </a:buClr>
              <a:buSzPct val="100000"/>
              <a:buFont typeface="Arial" panose="020B0604020202020204" pitchFamily="34" charset="0"/>
              <a:buChar char="•"/>
            </a:pPr>
            <a:r>
              <a:rPr lang="en-US" sz="1600" dirty="0"/>
              <a:t>Work with other public sector </a:t>
            </a:r>
            <a:r>
              <a:rPr lang="en-US" sz="1600" dirty="0" err="1"/>
              <a:t>organisations</a:t>
            </a:r>
            <a:r>
              <a:rPr lang="en-US" sz="1600" dirty="0"/>
              <a:t> and the freight and logistics industry to identify ownership and key accountabilities for the </a:t>
            </a:r>
            <a:r>
              <a:rPr lang="en-US" sz="1600" dirty="0" err="1"/>
              <a:t>decarbonisation</a:t>
            </a:r>
            <a:r>
              <a:rPr lang="en-US" sz="1600" dirty="0"/>
              <a:t> of the industry.</a:t>
            </a:r>
          </a:p>
          <a:p>
            <a:pPr marL="342900" indent="-342900" algn="just">
              <a:lnSpc>
                <a:spcPct val="100000"/>
              </a:lnSpc>
              <a:buClr>
                <a:schemeClr val="accent2"/>
              </a:buClr>
              <a:buSzPct val="100000"/>
              <a:buFont typeface="Arial" panose="020B0604020202020204" pitchFamily="34" charset="0"/>
              <a:buChar char="•"/>
            </a:pPr>
            <a:r>
              <a:rPr lang="en-US" sz="1600" dirty="0"/>
              <a:t>Work with stakeholders to ensure the development of a cohesive </a:t>
            </a:r>
            <a:r>
              <a:rPr lang="en-US" sz="1600" dirty="0" err="1"/>
              <a:t>refuelling</a:t>
            </a:r>
            <a:r>
              <a:rPr lang="en-US" sz="1600" dirty="0"/>
              <a:t> network, which meets the needs of freight and logistic operators.</a:t>
            </a:r>
          </a:p>
          <a:p>
            <a:pPr marL="342900" indent="-342900" algn="just">
              <a:lnSpc>
                <a:spcPct val="100000"/>
              </a:lnSpc>
              <a:buClr>
                <a:schemeClr val="accent2"/>
              </a:buClr>
              <a:buSzPct val="100000"/>
              <a:buFont typeface="Arial" panose="020B0604020202020204" pitchFamily="34" charset="0"/>
              <a:buChar char="•"/>
            </a:pPr>
            <a:r>
              <a:rPr lang="en-US" sz="1600" dirty="0"/>
              <a:t>Influence the policy development processes of partner local authorities to ensure freight and logistics see greater representation.</a:t>
            </a:r>
          </a:p>
          <a:p>
            <a:pPr marL="342900" indent="-342900" algn="just">
              <a:lnSpc>
                <a:spcPct val="100000"/>
              </a:lnSpc>
              <a:buClr>
                <a:schemeClr val="accent2"/>
              </a:buClr>
              <a:buSzPct val="100000"/>
              <a:buFont typeface="Arial" panose="020B0604020202020204" pitchFamily="34" charset="0"/>
              <a:buChar char="•"/>
            </a:pPr>
            <a:r>
              <a:rPr lang="en-US" sz="1600" dirty="0"/>
              <a:t>Investigate the potential need for upgrades to electricity infrastructure.</a:t>
            </a:r>
          </a:p>
          <a:p>
            <a:pPr marL="342900" indent="-342900" algn="just">
              <a:lnSpc>
                <a:spcPct val="100000"/>
              </a:lnSpc>
              <a:buClr>
                <a:schemeClr val="accent2"/>
              </a:buClr>
              <a:buSzPct val="100000"/>
              <a:buFont typeface="Arial" panose="020B0604020202020204" pitchFamily="34" charset="0"/>
              <a:buChar char="•"/>
            </a:pPr>
            <a:r>
              <a:rPr lang="en-US" sz="1600" dirty="0"/>
              <a:t>Investigate additional refueling sites in locations without established freight facilities.</a:t>
            </a:r>
          </a:p>
          <a:p>
            <a:pPr marL="342900" indent="-342900" algn="just">
              <a:lnSpc>
                <a:spcPct val="100000"/>
              </a:lnSpc>
              <a:buClr>
                <a:schemeClr val="accent2"/>
              </a:buClr>
              <a:buSzPct val="100000"/>
              <a:buFont typeface="Arial" panose="020B0604020202020204" pitchFamily="34" charset="0"/>
              <a:buChar char="•"/>
            </a:pPr>
            <a:r>
              <a:rPr lang="en-US" sz="1600" dirty="0"/>
              <a:t>Develop and </a:t>
            </a:r>
            <a:r>
              <a:rPr lang="en-US" sz="1600" dirty="0" err="1"/>
              <a:t>prioritise</a:t>
            </a:r>
            <a:r>
              <a:rPr lang="en-US" sz="1600" dirty="0"/>
              <a:t> the suggested </a:t>
            </a:r>
            <a:r>
              <a:rPr lang="en-US" sz="1600" dirty="0" err="1"/>
              <a:t>refuelling</a:t>
            </a:r>
            <a:r>
              <a:rPr lang="en-US" sz="1600" dirty="0"/>
              <a:t> locations identified by this study.</a:t>
            </a:r>
          </a:p>
          <a:p>
            <a:pPr marL="342900" indent="-342900" algn="just">
              <a:buClr>
                <a:schemeClr val="accent2"/>
              </a:buClr>
              <a:buSzPct val="100000"/>
              <a:buFont typeface="Arial" panose="020B0604020202020204" pitchFamily="34" charset="0"/>
              <a:buChar char="•"/>
            </a:pPr>
            <a:endParaRPr lang="en-GB" sz="1100" dirty="0"/>
          </a:p>
        </p:txBody>
      </p:sp>
      <p:pic>
        <p:nvPicPr>
          <p:cNvPr id="7" name="Picture 6">
            <a:extLst>
              <a:ext uri="{FF2B5EF4-FFF2-40B4-BE49-F238E27FC236}">
                <a16:creationId xmlns:a16="http://schemas.microsoft.com/office/drawing/2014/main" id="{0816AC76-78DE-4A7B-B39F-2D8B4A677A2F}"/>
              </a:ext>
            </a:extLst>
          </p:cNvPr>
          <p:cNvPicPr>
            <a:picLocks noChangeAspect="1"/>
          </p:cNvPicPr>
          <p:nvPr/>
        </p:nvPicPr>
        <p:blipFill rotWithShape="1">
          <a:blip r:embed="rId2"/>
          <a:srcRect l="6301" r="3" b="3"/>
          <a:stretch/>
        </p:blipFill>
        <p:spPr>
          <a:xfrm>
            <a:off x="6297081" y="1449390"/>
            <a:ext cx="4983495" cy="4175124"/>
          </a:xfrm>
          <a:prstGeom prst="rect">
            <a:avLst/>
          </a:prstGeom>
          <a:noFill/>
        </p:spPr>
      </p:pic>
    </p:spTree>
    <p:extLst>
      <p:ext uri="{BB962C8B-B14F-4D97-AF65-F5344CB8AC3E}">
        <p14:creationId xmlns:p14="http://schemas.microsoft.com/office/powerpoint/2010/main" val="225220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6D5A4E-54C2-4B58-B1EF-4E1105915934}"/>
              </a:ext>
            </a:extLst>
          </p:cNvPr>
          <p:cNvSpPr>
            <a:spLocks noGrp="1"/>
          </p:cNvSpPr>
          <p:nvPr>
            <p:ph type="sldNum" sz="quarter" idx="10"/>
          </p:nvPr>
        </p:nvSpPr>
        <p:spPr/>
        <p:txBody>
          <a:bodyPr/>
          <a:lstStyle/>
          <a:p>
            <a:fld id="{8E9205E6-0D8F-4FE6-AE74-F8DC77F0BF6E}" type="slidenum">
              <a:rPr lang="en-CA" smtClean="0"/>
              <a:pPr/>
              <a:t>12</a:t>
            </a:fld>
            <a:endParaRPr lang="en-CA" dirty="0"/>
          </a:p>
        </p:txBody>
      </p:sp>
    </p:spTree>
    <p:extLst>
      <p:ext uri="{BB962C8B-B14F-4D97-AF65-F5344CB8AC3E}">
        <p14:creationId xmlns:p14="http://schemas.microsoft.com/office/powerpoint/2010/main" val="13940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77723-88F0-41FD-8FDC-DC2B978BCF3C}"/>
              </a:ext>
            </a:extLst>
          </p:cNvPr>
          <p:cNvSpPr>
            <a:spLocks noGrp="1"/>
          </p:cNvSpPr>
          <p:nvPr>
            <p:ph type="title"/>
          </p:nvPr>
        </p:nvSpPr>
        <p:spPr>
          <a:xfrm>
            <a:off x="911424" y="386555"/>
            <a:ext cx="10369152" cy="921966"/>
          </a:xfrm>
        </p:spPr>
        <p:txBody>
          <a:bodyPr/>
          <a:lstStyle/>
          <a:p>
            <a:r>
              <a:rPr lang="en-GB" dirty="0"/>
              <a:t>Background and Context</a:t>
            </a:r>
          </a:p>
        </p:txBody>
      </p:sp>
      <p:sp>
        <p:nvSpPr>
          <p:cNvPr id="6" name="Content Placeholder 4">
            <a:extLst>
              <a:ext uri="{FF2B5EF4-FFF2-40B4-BE49-F238E27FC236}">
                <a16:creationId xmlns:a16="http://schemas.microsoft.com/office/drawing/2014/main" id="{E59AD40A-A4C8-4D57-94FB-34B7C030E30A}"/>
              </a:ext>
            </a:extLst>
          </p:cNvPr>
          <p:cNvSpPr txBox="1">
            <a:spLocks/>
          </p:cNvSpPr>
          <p:nvPr/>
        </p:nvSpPr>
        <p:spPr>
          <a:xfrm>
            <a:off x="362783" y="1968899"/>
            <a:ext cx="7484431" cy="3455335"/>
          </a:xfrm>
          <a:prstGeom prst="rect">
            <a:avLst/>
          </a:prstGeom>
        </p:spPr>
        <p:txBody>
          <a:bodyPr vert="horz" lIns="0" tIns="0" rIns="0" bIns="0" rtlCol="0">
            <a:noAutofit/>
          </a:bodyPr>
          <a:lst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buClr>
                <a:schemeClr val="accent2"/>
              </a:buClr>
              <a:buSzPct val="100000"/>
              <a:buFont typeface="Arial" panose="020B0604020202020204" pitchFamily="34" charset="0"/>
              <a:buChar char="•"/>
            </a:pPr>
            <a:r>
              <a:rPr lang="en-GB" dirty="0"/>
              <a:t>In 2019 Midlands Connect commissioned Atkins and </a:t>
            </a:r>
            <a:r>
              <a:rPr lang="en-GB" dirty="0" err="1"/>
              <a:t>Cenex</a:t>
            </a:r>
            <a:r>
              <a:rPr lang="en-GB" dirty="0"/>
              <a:t> to undertake research forecasting the uptake of alternative fuels.</a:t>
            </a:r>
          </a:p>
          <a:p>
            <a:pPr marL="342900" indent="-342900" algn="just">
              <a:buClr>
                <a:schemeClr val="accent2"/>
              </a:buClr>
              <a:buSzPct val="100000"/>
              <a:buFont typeface="Arial" panose="020B0604020202020204" pitchFamily="34" charset="0"/>
              <a:buChar char="•"/>
            </a:pPr>
            <a:r>
              <a:rPr lang="en-GB" dirty="0"/>
              <a:t>This influential study, which included a stakeholder survey, and identification of high level cluster locations for refuelling infrastructure, was well received by the industry.</a:t>
            </a:r>
          </a:p>
          <a:p>
            <a:pPr marL="342900" indent="-342900" algn="just">
              <a:buClr>
                <a:schemeClr val="accent2"/>
              </a:buClr>
              <a:buSzPct val="100000"/>
              <a:buFont typeface="Arial" panose="020B0604020202020204" pitchFamily="34" charset="0"/>
              <a:buChar char="•"/>
            </a:pPr>
            <a:r>
              <a:rPr lang="en-GB" dirty="0"/>
              <a:t>In 2022 Western Gateway and Peninsula Transport commissioned Atkins and Cenex to repeat elements of the study for the South West of England, following the completion of their Freight and Logistics Strategy.</a:t>
            </a:r>
          </a:p>
          <a:p>
            <a:pPr marL="342900" indent="-342900">
              <a:buClr>
                <a:schemeClr val="accent2"/>
              </a:buClr>
              <a:buSzPct val="100000"/>
              <a:buFont typeface="Arial" panose="020B0604020202020204" pitchFamily="34" charset="0"/>
              <a:buChar char="•"/>
            </a:pPr>
            <a:endParaRPr lang="en-GB" dirty="0"/>
          </a:p>
        </p:txBody>
      </p:sp>
      <p:pic>
        <p:nvPicPr>
          <p:cNvPr id="1026" name="Picture 2">
            <a:extLst>
              <a:ext uri="{FF2B5EF4-FFF2-40B4-BE49-F238E27FC236}">
                <a16:creationId xmlns:a16="http://schemas.microsoft.com/office/drawing/2014/main" id="{B763B13A-2610-4304-B2AF-68A03F6E7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865" y="1321199"/>
            <a:ext cx="24193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FF594F6-7A4D-434E-BD18-849874C1C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865" y="613013"/>
            <a:ext cx="24193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7BCF4A08-C147-46FC-A643-73CDA8FE6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748" y="2243165"/>
            <a:ext cx="3413585" cy="286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6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DCCA361-B866-4332-ACAC-7B466E158208}"/>
              </a:ext>
            </a:extLst>
          </p:cNvPr>
          <p:cNvGrpSpPr/>
          <p:nvPr/>
        </p:nvGrpSpPr>
        <p:grpSpPr>
          <a:xfrm>
            <a:off x="1559406" y="1014141"/>
            <a:ext cx="9073184" cy="3225506"/>
            <a:chOff x="1559406" y="682941"/>
            <a:chExt cx="9073184" cy="3225506"/>
          </a:xfrm>
        </p:grpSpPr>
        <p:sp>
          <p:nvSpPr>
            <p:cNvPr id="12" name="Freeform: Shape 11">
              <a:extLst>
                <a:ext uri="{FF2B5EF4-FFF2-40B4-BE49-F238E27FC236}">
                  <a16:creationId xmlns:a16="http://schemas.microsoft.com/office/drawing/2014/main" id="{DFA1A412-0D54-4D34-9873-3F86A491BF49}"/>
                </a:ext>
              </a:extLst>
            </p:cNvPr>
            <p:cNvSpPr/>
            <p:nvPr/>
          </p:nvSpPr>
          <p:spPr>
            <a:xfrm>
              <a:off x="1559406" y="682941"/>
              <a:ext cx="2218382" cy="3225506"/>
            </a:xfrm>
            <a:custGeom>
              <a:avLst/>
              <a:gdLst>
                <a:gd name="connsiteX0" fmla="*/ 0 w 2218382"/>
                <a:gd name="connsiteY0" fmla="*/ 221838 h 3225506"/>
                <a:gd name="connsiteX1" fmla="*/ 221838 w 2218382"/>
                <a:gd name="connsiteY1" fmla="*/ 0 h 3225506"/>
                <a:gd name="connsiteX2" fmla="*/ 1996544 w 2218382"/>
                <a:gd name="connsiteY2" fmla="*/ 0 h 3225506"/>
                <a:gd name="connsiteX3" fmla="*/ 2218382 w 2218382"/>
                <a:gd name="connsiteY3" fmla="*/ 221838 h 3225506"/>
                <a:gd name="connsiteX4" fmla="*/ 2218382 w 2218382"/>
                <a:gd name="connsiteY4" fmla="*/ 3003668 h 3225506"/>
                <a:gd name="connsiteX5" fmla="*/ 1996544 w 2218382"/>
                <a:gd name="connsiteY5" fmla="*/ 3225506 h 3225506"/>
                <a:gd name="connsiteX6" fmla="*/ 221838 w 2218382"/>
                <a:gd name="connsiteY6" fmla="*/ 3225506 h 3225506"/>
                <a:gd name="connsiteX7" fmla="*/ 0 w 2218382"/>
                <a:gd name="connsiteY7" fmla="*/ 3003668 h 3225506"/>
                <a:gd name="connsiteX8" fmla="*/ 0 w 2218382"/>
                <a:gd name="connsiteY8" fmla="*/ 221838 h 32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382" h="3225506">
                  <a:moveTo>
                    <a:pt x="0" y="221838"/>
                  </a:moveTo>
                  <a:cubicBezTo>
                    <a:pt x="0" y="99320"/>
                    <a:pt x="99320" y="0"/>
                    <a:pt x="221838" y="0"/>
                  </a:cubicBezTo>
                  <a:lnTo>
                    <a:pt x="1996544" y="0"/>
                  </a:lnTo>
                  <a:cubicBezTo>
                    <a:pt x="2119062" y="0"/>
                    <a:pt x="2218382" y="99320"/>
                    <a:pt x="2218382" y="221838"/>
                  </a:cubicBezTo>
                  <a:lnTo>
                    <a:pt x="2218382" y="3003668"/>
                  </a:lnTo>
                  <a:cubicBezTo>
                    <a:pt x="2218382" y="3126186"/>
                    <a:pt x="2119062" y="3225506"/>
                    <a:pt x="1996544" y="3225506"/>
                  </a:cubicBezTo>
                  <a:lnTo>
                    <a:pt x="221838" y="3225506"/>
                  </a:lnTo>
                  <a:cubicBezTo>
                    <a:pt x="99320" y="3225506"/>
                    <a:pt x="0" y="3126186"/>
                    <a:pt x="0" y="3003668"/>
                  </a:cubicBezTo>
                  <a:lnTo>
                    <a:pt x="0" y="221838"/>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70688" tIns="1460890" rIns="170688" bIns="815790" numCol="1" spcCol="1270" anchor="ctr" anchorCtr="0">
              <a:noAutofit/>
            </a:bodyPr>
            <a:lstStyle/>
            <a:p>
              <a:pPr marL="0" lvl="0" indent="0" algn="ctr" defTabSz="1066800">
                <a:lnSpc>
                  <a:spcPct val="90000"/>
                </a:lnSpc>
                <a:spcBef>
                  <a:spcPct val="0"/>
                </a:spcBef>
                <a:spcAft>
                  <a:spcPct val="35000"/>
                </a:spcAft>
                <a:buNone/>
              </a:pPr>
              <a:r>
                <a:rPr lang="en-GB" sz="2400" kern="1200" dirty="0"/>
                <a:t>Policy</a:t>
              </a:r>
              <a:r>
                <a:rPr lang="en-GB" sz="3200" kern="1200" dirty="0"/>
                <a:t> </a:t>
              </a:r>
              <a:r>
                <a:rPr lang="en-GB" sz="2400" kern="1200" dirty="0"/>
                <a:t>Review</a:t>
              </a:r>
            </a:p>
          </p:txBody>
        </p:sp>
        <p:sp>
          <p:nvSpPr>
            <p:cNvPr id="13" name="Oval 12" descr="Gavel with solid fill">
              <a:extLst>
                <a:ext uri="{FF2B5EF4-FFF2-40B4-BE49-F238E27FC236}">
                  <a16:creationId xmlns:a16="http://schemas.microsoft.com/office/drawing/2014/main" id="{91C350E5-2D44-49F8-B3C1-C74C243980DC}"/>
                </a:ext>
              </a:extLst>
            </p:cNvPr>
            <p:cNvSpPr/>
            <p:nvPr/>
          </p:nvSpPr>
          <p:spPr>
            <a:xfrm>
              <a:off x="2131550" y="876471"/>
              <a:ext cx="1074093" cy="1074093"/>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4" name="Freeform: Shape 13">
              <a:extLst>
                <a:ext uri="{FF2B5EF4-FFF2-40B4-BE49-F238E27FC236}">
                  <a16:creationId xmlns:a16="http://schemas.microsoft.com/office/drawing/2014/main" id="{0D9CAE9B-E886-43F9-A6A6-86352ACBBD68}"/>
                </a:ext>
              </a:extLst>
            </p:cNvPr>
            <p:cNvSpPr/>
            <p:nvPr/>
          </p:nvSpPr>
          <p:spPr>
            <a:xfrm>
              <a:off x="3844340" y="682941"/>
              <a:ext cx="2218382" cy="3225506"/>
            </a:xfrm>
            <a:custGeom>
              <a:avLst/>
              <a:gdLst>
                <a:gd name="connsiteX0" fmla="*/ 0 w 2218382"/>
                <a:gd name="connsiteY0" fmla="*/ 221838 h 3225506"/>
                <a:gd name="connsiteX1" fmla="*/ 221838 w 2218382"/>
                <a:gd name="connsiteY1" fmla="*/ 0 h 3225506"/>
                <a:gd name="connsiteX2" fmla="*/ 1996544 w 2218382"/>
                <a:gd name="connsiteY2" fmla="*/ 0 h 3225506"/>
                <a:gd name="connsiteX3" fmla="*/ 2218382 w 2218382"/>
                <a:gd name="connsiteY3" fmla="*/ 221838 h 3225506"/>
                <a:gd name="connsiteX4" fmla="*/ 2218382 w 2218382"/>
                <a:gd name="connsiteY4" fmla="*/ 3003668 h 3225506"/>
                <a:gd name="connsiteX5" fmla="*/ 1996544 w 2218382"/>
                <a:gd name="connsiteY5" fmla="*/ 3225506 h 3225506"/>
                <a:gd name="connsiteX6" fmla="*/ 221838 w 2218382"/>
                <a:gd name="connsiteY6" fmla="*/ 3225506 h 3225506"/>
                <a:gd name="connsiteX7" fmla="*/ 0 w 2218382"/>
                <a:gd name="connsiteY7" fmla="*/ 3003668 h 3225506"/>
                <a:gd name="connsiteX8" fmla="*/ 0 w 2218382"/>
                <a:gd name="connsiteY8" fmla="*/ 221838 h 32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382" h="3225506">
                  <a:moveTo>
                    <a:pt x="0" y="221838"/>
                  </a:moveTo>
                  <a:cubicBezTo>
                    <a:pt x="0" y="99320"/>
                    <a:pt x="99320" y="0"/>
                    <a:pt x="221838" y="0"/>
                  </a:cubicBezTo>
                  <a:lnTo>
                    <a:pt x="1996544" y="0"/>
                  </a:lnTo>
                  <a:cubicBezTo>
                    <a:pt x="2119062" y="0"/>
                    <a:pt x="2218382" y="99320"/>
                    <a:pt x="2218382" y="221838"/>
                  </a:cubicBezTo>
                  <a:lnTo>
                    <a:pt x="2218382" y="3003668"/>
                  </a:lnTo>
                  <a:cubicBezTo>
                    <a:pt x="2218382" y="3126186"/>
                    <a:pt x="2119062" y="3225506"/>
                    <a:pt x="1996544" y="3225506"/>
                  </a:cubicBezTo>
                  <a:lnTo>
                    <a:pt x="221838" y="3225506"/>
                  </a:lnTo>
                  <a:cubicBezTo>
                    <a:pt x="99320" y="3225506"/>
                    <a:pt x="0" y="3126186"/>
                    <a:pt x="0" y="3003668"/>
                  </a:cubicBezTo>
                  <a:lnTo>
                    <a:pt x="0" y="221838"/>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77800" tIns="1468002" rIns="177800" bIns="822902" numCol="1" spcCol="1270" anchor="ctr" anchorCtr="0">
              <a:noAutofit/>
            </a:bodyPr>
            <a:lstStyle/>
            <a:p>
              <a:pPr marL="0" lvl="0" indent="0" algn="ctr" defTabSz="1111250">
                <a:lnSpc>
                  <a:spcPct val="90000"/>
                </a:lnSpc>
                <a:spcBef>
                  <a:spcPct val="0"/>
                </a:spcBef>
                <a:spcAft>
                  <a:spcPct val="35000"/>
                </a:spcAft>
                <a:buNone/>
              </a:pPr>
              <a:r>
                <a:rPr lang="en-GB" sz="2500" kern="1200" dirty="0"/>
                <a:t>Stakeholder Engagement</a:t>
              </a:r>
            </a:p>
          </p:txBody>
        </p:sp>
        <p:sp>
          <p:nvSpPr>
            <p:cNvPr id="15" name="Oval 14" descr="Research with solid fill">
              <a:extLst>
                <a:ext uri="{FF2B5EF4-FFF2-40B4-BE49-F238E27FC236}">
                  <a16:creationId xmlns:a16="http://schemas.microsoft.com/office/drawing/2014/main" id="{3DEB9553-0311-4AA6-B20A-E8052BBCFCED}"/>
                </a:ext>
              </a:extLst>
            </p:cNvPr>
            <p:cNvSpPr/>
            <p:nvPr/>
          </p:nvSpPr>
          <p:spPr>
            <a:xfrm>
              <a:off x="4416484" y="876471"/>
              <a:ext cx="1074093" cy="1074093"/>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25CF3623-F9F5-418B-ACC3-E68009DB2DC8}"/>
                </a:ext>
              </a:extLst>
            </p:cNvPr>
            <p:cNvSpPr/>
            <p:nvPr/>
          </p:nvSpPr>
          <p:spPr>
            <a:xfrm>
              <a:off x="6129274" y="682941"/>
              <a:ext cx="2218382" cy="3225506"/>
            </a:xfrm>
            <a:custGeom>
              <a:avLst/>
              <a:gdLst>
                <a:gd name="connsiteX0" fmla="*/ 0 w 2218382"/>
                <a:gd name="connsiteY0" fmla="*/ 221838 h 3225506"/>
                <a:gd name="connsiteX1" fmla="*/ 221838 w 2218382"/>
                <a:gd name="connsiteY1" fmla="*/ 0 h 3225506"/>
                <a:gd name="connsiteX2" fmla="*/ 1996544 w 2218382"/>
                <a:gd name="connsiteY2" fmla="*/ 0 h 3225506"/>
                <a:gd name="connsiteX3" fmla="*/ 2218382 w 2218382"/>
                <a:gd name="connsiteY3" fmla="*/ 221838 h 3225506"/>
                <a:gd name="connsiteX4" fmla="*/ 2218382 w 2218382"/>
                <a:gd name="connsiteY4" fmla="*/ 3003668 h 3225506"/>
                <a:gd name="connsiteX5" fmla="*/ 1996544 w 2218382"/>
                <a:gd name="connsiteY5" fmla="*/ 3225506 h 3225506"/>
                <a:gd name="connsiteX6" fmla="*/ 221838 w 2218382"/>
                <a:gd name="connsiteY6" fmla="*/ 3225506 h 3225506"/>
                <a:gd name="connsiteX7" fmla="*/ 0 w 2218382"/>
                <a:gd name="connsiteY7" fmla="*/ 3003668 h 3225506"/>
                <a:gd name="connsiteX8" fmla="*/ 0 w 2218382"/>
                <a:gd name="connsiteY8" fmla="*/ 221838 h 32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382" h="3225506">
                  <a:moveTo>
                    <a:pt x="0" y="221838"/>
                  </a:moveTo>
                  <a:cubicBezTo>
                    <a:pt x="0" y="99320"/>
                    <a:pt x="99320" y="0"/>
                    <a:pt x="221838" y="0"/>
                  </a:cubicBezTo>
                  <a:lnTo>
                    <a:pt x="1996544" y="0"/>
                  </a:lnTo>
                  <a:cubicBezTo>
                    <a:pt x="2119062" y="0"/>
                    <a:pt x="2218382" y="99320"/>
                    <a:pt x="2218382" y="221838"/>
                  </a:cubicBezTo>
                  <a:lnTo>
                    <a:pt x="2218382" y="3003668"/>
                  </a:lnTo>
                  <a:cubicBezTo>
                    <a:pt x="2218382" y="3126186"/>
                    <a:pt x="2119062" y="3225506"/>
                    <a:pt x="1996544" y="3225506"/>
                  </a:cubicBezTo>
                  <a:lnTo>
                    <a:pt x="221838" y="3225506"/>
                  </a:lnTo>
                  <a:cubicBezTo>
                    <a:pt x="99320" y="3225506"/>
                    <a:pt x="0" y="3126186"/>
                    <a:pt x="0" y="3003668"/>
                  </a:cubicBezTo>
                  <a:lnTo>
                    <a:pt x="0" y="221838"/>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77800" tIns="1468002" rIns="177800" bIns="822902" numCol="1" spcCol="1270" anchor="ctr" anchorCtr="0">
              <a:noAutofit/>
            </a:bodyPr>
            <a:lstStyle/>
            <a:p>
              <a:pPr marL="0" lvl="0" indent="0" algn="ctr" defTabSz="1111250">
                <a:lnSpc>
                  <a:spcPct val="90000"/>
                </a:lnSpc>
                <a:spcBef>
                  <a:spcPct val="0"/>
                </a:spcBef>
                <a:spcAft>
                  <a:spcPct val="35000"/>
                </a:spcAft>
                <a:buNone/>
              </a:pPr>
              <a:r>
                <a:rPr lang="en-GB" sz="2500" kern="1200" dirty="0"/>
                <a:t>Fuel Uptake Forecasting</a:t>
              </a:r>
            </a:p>
          </p:txBody>
        </p:sp>
        <p:sp>
          <p:nvSpPr>
            <p:cNvPr id="17" name="Oval 16" descr="Statistics with solid fill">
              <a:extLst>
                <a:ext uri="{FF2B5EF4-FFF2-40B4-BE49-F238E27FC236}">
                  <a16:creationId xmlns:a16="http://schemas.microsoft.com/office/drawing/2014/main" id="{A78E9680-8AFD-440A-BA35-59B40B88BF29}"/>
                </a:ext>
              </a:extLst>
            </p:cNvPr>
            <p:cNvSpPr/>
            <p:nvPr/>
          </p:nvSpPr>
          <p:spPr>
            <a:xfrm>
              <a:off x="6701418" y="876471"/>
              <a:ext cx="1074093" cy="1074093"/>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29A891F1-897D-4960-95AF-C0D85B0FEE81}"/>
                </a:ext>
              </a:extLst>
            </p:cNvPr>
            <p:cNvSpPr/>
            <p:nvPr/>
          </p:nvSpPr>
          <p:spPr>
            <a:xfrm>
              <a:off x="8414208" y="682941"/>
              <a:ext cx="2218382" cy="3225506"/>
            </a:xfrm>
            <a:custGeom>
              <a:avLst/>
              <a:gdLst>
                <a:gd name="connsiteX0" fmla="*/ 0 w 2218382"/>
                <a:gd name="connsiteY0" fmla="*/ 221838 h 3225506"/>
                <a:gd name="connsiteX1" fmla="*/ 221838 w 2218382"/>
                <a:gd name="connsiteY1" fmla="*/ 0 h 3225506"/>
                <a:gd name="connsiteX2" fmla="*/ 1996544 w 2218382"/>
                <a:gd name="connsiteY2" fmla="*/ 0 h 3225506"/>
                <a:gd name="connsiteX3" fmla="*/ 2218382 w 2218382"/>
                <a:gd name="connsiteY3" fmla="*/ 221838 h 3225506"/>
                <a:gd name="connsiteX4" fmla="*/ 2218382 w 2218382"/>
                <a:gd name="connsiteY4" fmla="*/ 3003668 h 3225506"/>
                <a:gd name="connsiteX5" fmla="*/ 1996544 w 2218382"/>
                <a:gd name="connsiteY5" fmla="*/ 3225506 h 3225506"/>
                <a:gd name="connsiteX6" fmla="*/ 221838 w 2218382"/>
                <a:gd name="connsiteY6" fmla="*/ 3225506 h 3225506"/>
                <a:gd name="connsiteX7" fmla="*/ 0 w 2218382"/>
                <a:gd name="connsiteY7" fmla="*/ 3003668 h 3225506"/>
                <a:gd name="connsiteX8" fmla="*/ 0 w 2218382"/>
                <a:gd name="connsiteY8" fmla="*/ 221838 h 32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382" h="3225506">
                  <a:moveTo>
                    <a:pt x="0" y="221838"/>
                  </a:moveTo>
                  <a:cubicBezTo>
                    <a:pt x="0" y="99320"/>
                    <a:pt x="99320" y="0"/>
                    <a:pt x="221838" y="0"/>
                  </a:cubicBezTo>
                  <a:lnTo>
                    <a:pt x="1996544" y="0"/>
                  </a:lnTo>
                  <a:cubicBezTo>
                    <a:pt x="2119062" y="0"/>
                    <a:pt x="2218382" y="99320"/>
                    <a:pt x="2218382" y="221838"/>
                  </a:cubicBezTo>
                  <a:lnTo>
                    <a:pt x="2218382" y="3003668"/>
                  </a:lnTo>
                  <a:cubicBezTo>
                    <a:pt x="2218382" y="3126186"/>
                    <a:pt x="2119062" y="3225506"/>
                    <a:pt x="1996544" y="3225506"/>
                  </a:cubicBezTo>
                  <a:lnTo>
                    <a:pt x="221838" y="3225506"/>
                  </a:lnTo>
                  <a:cubicBezTo>
                    <a:pt x="99320" y="3225506"/>
                    <a:pt x="0" y="3126186"/>
                    <a:pt x="0" y="3003668"/>
                  </a:cubicBezTo>
                  <a:lnTo>
                    <a:pt x="0" y="221838"/>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77800" tIns="1468002" rIns="177800" bIns="822902" numCol="1" spcCol="1270" anchor="ctr" anchorCtr="0">
              <a:noAutofit/>
            </a:bodyPr>
            <a:lstStyle/>
            <a:p>
              <a:pPr marL="0" lvl="0" indent="0" algn="ctr" defTabSz="1111250">
                <a:lnSpc>
                  <a:spcPct val="90000"/>
                </a:lnSpc>
                <a:spcBef>
                  <a:spcPct val="0"/>
                </a:spcBef>
                <a:spcAft>
                  <a:spcPct val="35000"/>
                </a:spcAft>
                <a:buNone/>
              </a:pPr>
              <a:r>
                <a:rPr lang="en-GB" sz="2500" kern="1200" dirty="0"/>
                <a:t>Refuelling Locations</a:t>
              </a:r>
            </a:p>
          </p:txBody>
        </p:sp>
        <p:sp>
          <p:nvSpPr>
            <p:cNvPr id="19" name="Oval 18" descr="Marker with solid fill">
              <a:extLst>
                <a:ext uri="{FF2B5EF4-FFF2-40B4-BE49-F238E27FC236}">
                  <a16:creationId xmlns:a16="http://schemas.microsoft.com/office/drawing/2014/main" id="{14958F20-0042-46E5-BE30-5C12FFC9E618}"/>
                </a:ext>
              </a:extLst>
            </p:cNvPr>
            <p:cNvSpPr/>
            <p:nvPr/>
          </p:nvSpPr>
          <p:spPr>
            <a:xfrm>
              <a:off x="8986352" y="876471"/>
              <a:ext cx="1074093" cy="1074093"/>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grpSp>
      <p:sp>
        <p:nvSpPr>
          <p:cNvPr id="22" name="Arrow: Bent 21">
            <a:extLst>
              <a:ext uri="{FF2B5EF4-FFF2-40B4-BE49-F238E27FC236}">
                <a16:creationId xmlns:a16="http://schemas.microsoft.com/office/drawing/2014/main" id="{76FDBD5C-05E6-49D8-BDF7-7C01BBF4D0B3}"/>
              </a:ext>
            </a:extLst>
          </p:cNvPr>
          <p:cNvSpPr/>
          <p:nvPr/>
        </p:nvSpPr>
        <p:spPr>
          <a:xfrm rot="5400000" flipH="1">
            <a:off x="8221622" y="3618539"/>
            <a:ext cx="870080" cy="2216066"/>
          </a:xfrm>
          <a:prstGeom prst="bentArrow">
            <a:avLst>
              <a:gd name="adj1" fmla="val 22959"/>
              <a:gd name="adj2" fmla="val 25000"/>
              <a:gd name="adj3" fmla="val 25000"/>
              <a:gd name="adj4" fmla="val 437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Bent 22">
            <a:extLst>
              <a:ext uri="{FF2B5EF4-FFF2-40B4-BE49-F238E27FC236}">
                <a16:creationId xmlns:a16="http://schemas.microsoft.com/office/drawing/2014/main" id="{CF901E81-C9B9-462D-AA86-8F7B7DA79850}"/>
              </a:ext>
            </a:extLst>
          </p:cNvPr>
          <p:cNvSpPr/>
          <p:nvPr/>
        </p:nvSpPr>
        <p:spPr>
          <a:xfrm rot="16200000">
            <a:off x="3100296" y="3618540"/>
            <a:ext cx="870080" cy="2216066"/>
          </a:xfrm>
          <a:prstGeom prst="bentArrow">
            <a:avLst>
              <a:gd name="adj1" fmla="val 22959"/>
              <a:gd name="adj2" fmla="val 25000"/>
              <a:gd name="adj3" fmla="val 25000"/>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Arrow: Up 24">
            <a:extLst>
              <a:ext uri="{FF2B5EF4-FFF2-40B4-BE49-F238E27FC236}">
                <a16:creationId xmlns:a16="http://schemas.microsoft.com/office/drawing/2014/main" id="{E3C12676-490F-4A53-BFFF-2C5F48E6CB92}"/>
              </a:ext>
            </a:extLst>
          </p:cNvPr>
          <p:cNvSpPr/>
          <p:nvPr/>
        </p:nvSpPr>
        <p:spPr>
          <a:xfrm>
            <a:off x="4864962" y="4264236"/>
            <a:ext cx="239696" cy="29892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A07619AE-BD62-498E-957E-C0ACD8AA5C22}"/>
              </a:ext>
            </a:extLst>
          </p:cNvPr>
          <p:cNvSpPr/>
          <p:nvPr/>
        </p:nvSpPr>
        <p:spPr>
          <a:xfrm>
            <a:off x="7087340" y="4271059"/>
            <a:ext cx="239696" cy="298929"/>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D0EDB85-1866-4668-9D8D-A57506B2EF52}"/>
              </a:ext>
            </a:extLst>
          </p:cNvPr>
          <p:cNvGrpSpPr/>
          <p:nvPr/>
        </p:nvGrpSpPr>
        <p:grpSpPr>
          <a:xfrm>
            <a:off x="4643370" y="4590460"/>
            <a:ext cx="2905260" cy="984269"/>
            <a:chOff x="1228617" y="0"/>
            <a:chExt cx="1612369" cy="1271811"/>
          </a:xfrm>
          <a:solidFill>
            <a:schemeClr val="accent1"/>
          </a:solidFill>
        </p:grpSpPr>
        <p:sp>
          <p:nvSpPr>
            <p:cNvPr id="8" name="Rectangle 7">
              <a:extLst>
                <a:ext uri="{FF2B5EF4-FFF2-40B4-BE49-F238E27FC236}">
                  <a16:creationId xmlns:a16="http://schemas.microsoft.com/office/drawing/2014/main" id="{421DDC1D-A58C-4A69-BD55-2A451F41BE3B}"/>
                </a:ext>
              </a:extLst>
            </p:cNvPr>
            <p:cNvSpPr/>
            <p:nvPr/>
          </p:nvSpPr>
          <p:spPr>
            <a:xfrm>
              <a:off x="1228617" y="0"/>
              <a:ext cx="1612369" cy="1271811"/>
            </a:xfrm>
            <a:prstGeom prst="rect">
              <a:avLst/>
            </a:prstGeom>
            <a:grpFill/>
            <a:ln>
              <a:solidFill>
                <a:schemeClr val="accent1"/>
              </a:solidFill>
            </a:ln>
          </p:spPr>
          <p:style>
            <a:lnRef idx="3">
              <a:schemeClr val="lt1"/>
            </a:lnRef>
            <a:fillRef idx="1">
              <a:schemeClr val="accent2"/>
            </a:fillRef>
            <a:effectRef idx="1">
              <a:schemeClr val="accent2"/>
            </a:effectRef>
            <a:fontRef idx="minor">
              <a:schemeClr val="lt1"/>
            </a:fontRef>
          </p:style>
        </p:sp>
        <p:sp>
          <p:nvSpPr>
            <p:cNvPr id="9" name="TextBox 8">
              <a:extLst>
                <a:ext uri="{FF2B5EF4-FFF2-40B4-BE49-F238E27FC236}">
                  <a16:creationId xmlns:a16="http://schemas.microsoft.com/office/drawing/2014/main" id="{8E840DD2-A859-4D96-8CA0-51DEA4162C28}"/>
                </a:ext>
              </a:extLst>
            </p:cNvPr>
            <p:cNvSpPr txBox="1"/>
            <p:nvPr/>
          </p:nvSpPr>
          <p:spPr>
            <a:xfrm>
              <a:off x="1228617" y="0"/>
              <a:ext cx="1612369" cy="1271811"/>
            </a:xfrm>
            <a:prstGeom prst="rect">
              <a:avLst/>
            </a:prstGeom>
            <a:grp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GB" sz="2400" dirty="0"/>
                <a:t>Alternative Fuels for Freight Strategy</a:t>
              </a:r>
              <a:endParaRPr lang="en-GB" sz="2400" kern="1200" dirty="0"/>
            </a:p>
          </p:txBody>
        </p:sp>
      </p:grpSp>
      <p:sp>
        <p:nvSpPr>
          <p:cNvPr id="27" name="Title 3">
            <a:extLst>
              <a:ext uri="{FF2B5EF4-FFF2-40B4-BE49-F238E27FC236}">
                <a16:creationId xmlns:a16="http://schemas.microsoft.com/office/drawing/2014/main" id="{69FD3A8F-D483-4F50-979D-9778D682ACAF}"/>
              </a:ext>
            </a:extLst>
          </p:cNvPr>
          <p:cNvSpPr txBox="1">
            <a:spLocks/>
          </p:cNvSpPr>
          <p:nvPr/>
        </p:nvSpPr>
        <p:spPr>
          <a:xfrm>
            <a:off x="911424" y="198216"/>
            <a:ext cx="10369152" cy="92196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GB" dirty="0"/>
              <a:t>Methodology</a:t>
            </a:r>
          </a:p>
        </p:txBody>
      </p:sp>
    </p:spTree>
    <p:extLst>
      <p:ext uri="{BB962C8B-B14F-4D97-AF65-F5344CB8AC3E}">
        <p14:creationId xmlns:p14="http://schemas.microsoft.com/office/powerpoint/2010/main" val="48783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C1A85C-C55E-4358-95CF-4DCEC789351C}"/>
              </a:ext>
            </a:extLst>
          </p:cNvPr>
          <p:cNvSpPr>
            <a:spLocks noGrp="1"/>
          </p:cNvSpPr>
          <p:nvPr>
            <p:ph type="sldNum" sz="quarter" idx="11"/>
          </p:nvPr>
        </p:nvSpPr>
        <p:spPr/>
        <p:txBody>
          <a:bodyPr/>
          <a:lstStyle/>
          <a:p>
            <a:fld id="{8E9205E6-0D8F-4FE6-AE74-F8DC77F0BF6E}" type="slidenum">
              <a:rPr lang="en-CA" smtClean="0"/>
              <a:pPr/>
              <a:t>4</a:t>
            </a:fld>
            <a:endParaRPr lang="en-CA" dirty="0"/>
          </a:p>
        </p:txBody>
      </p:sp>
      <p:graphicFrame>
        <p:nvGraphicFramePr>
          <p:cNvPr id="7" name="Content Placeholder 6">
            <a:extLst>
              <a:ext uri="{FF2B5EF4-FFF2-40B4-BE49-F238E27FC236}">
                <a16:creationId xmlns:a16="http://schemas.microsoft.com/office/drawing/2014/main" id="{57191698-791C-4C32-BF11-254FBE669E00}"/>
              </a:ext>
            </a:extLst>
          </p:cNvPr>
          <p:cNvGraphicFramePr>
            <a:graphicFrameLocks noGrp="1"/>
          </p:cNvGraphicFramePr>
          <p:nvPr>
            <p:ph sz="quarter" idx="13"/>
            <p:extLst>
              <p:ext uri="{D42A27DB-BD31-4B8C-83A1-F6EECF244321}">
                <p14:modId xmlns:p14="http://schemas.microsoft.com/office/powerpoint/2010/main" val="3097121044"/>
              </p:ext>
            </p:extLst>
          </p:nvPr>
        </p:nvGraphicFramePr>
        <p:xfrm>
          <a:off x="6543675" y="885825"/>
          <a:ext cx="6593035" cy="4294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a:extLst>
              <a:ext uri="{FF2B5EF4-FFF2-40B4-BE49-F238E27FC236}">
                <a16:creationId xmlns:a16="http://schemas.microsoft.com/office/drawing/2014/main" id="{955E539A-B110-4835-916D-FA220343C5AB}"/>
              </a:ext>
            </a:extLst>
          </p:cNvPr>
          <p:cNvSpPr txBox="1">
            <a:spLocks/>
          </p:cNvSpPr>
          <p:nvPr/>
        </p:nvSpPr>
        <p:spPr>
          <a:xfrm>
            <a:off x="911424" y="198216"/>
            <a:ext cx="10369152" cy="92196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GB" dirty="0"/>
              <a:t>Literature and Policy Review</a:t>
            </a:r>
          </a:p>
        </p:txBody>
      </p:sp>
      <p:sp>
        <p:nvSpPr>
          <p:cNvPr id="10" name="Content Placeholder 4">
            <a:extLst>
              <a:ext uri="{FF2B5EF4-FFF2-40B4-BE49-F238E27FC236}">
                <a16:creationId xmlns:a16="http://schemas.microsoft.com/office/drawing/2014/main" id="{619F1D57-7130-4919-ABDF-0179D4F10C7C}"/>
              </a:ext>
            </a:extLst>
          </p:cNvPr>
          <p:cNvSpPr txBox="1">
            <a:spLocks/>
          </p:cNvSpPr>
          <p:nvPr/>
        </p:nvSpPr>
        <p:spPr>
          <a:xfrm>
            <a:off x="362783" y="1324801"/>
            <a:ext cx="7161217" cy="4105164"/>
          </a:xfrm>
          <a:prstGeom prst="rect">
            <a:avLst/>
          </a:prstGeom>
        </p:spPr>
        <p:txBody>
          <a:bodyPr vert="horz" lIns="0" tIns="0" rIns="0" bIns="0" rtlCol="0">
            <a:noAutofit/>
          </a:bodyPr>
          <a:lst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00000"/>
              </a:lnSpc>
              <a:buClr>
                <a:schemeClr val="accent2"/>
              </a:buClr>
              <a:buSzPct val="100000"/>
              <a:buFont typeface="Arial" panose="020B0604020202020204" pitchFamily="34" charset="0"/>
              <a:buChar char="•"/>
            </a:pPr>
            <a:r>
              <a:rPr lang="en-GB" sz="2400" dirty="0"/>
              <a:t>Existing policy and legislation analysed to understand the context within which the Alternative Fuels for Freight strategy will be positioned</a:t>
            </a:r>
          </a:p>
          <a:p>
            <a:pPr marL="687388" lvl="3" indent="-342900" algn="just">
              <a:lnSpc>
                <a:spcPct val="100000"/>
              </a:lnSpc>
              <a:buSzPct val="100000"/>
              <a:buFont typeface="Arial" panose="020B0604020202020204" pitchFamily="34" charset="0"/>
              <a:buChar char="•"/>
            </a:pPr>
            <a:r>
              <a:rPr lang="en-GB" sz="2000" dirty="0">
                <a:solidFill>
                  <a:schemeClr val="accent5"/>
                </a:solidFill>
              </a:rPr>
              <a:t>National Policy </a:t>
            </a:r>
            <a:r>
              <a:rPr lang="en-GB" sz="2000" dirty="0"/>
              <a:t>e.g. The Road to Zero, Decarbonising Transport – A Better, Greener Britain, Future of Freight : a long-term plan</a:t>
            </a:r>
          </a:p>
          <a:p>
            <a:pPr marL="687388" lvl="3" indent="-342900" algn="just">
              <a:lnSpc>
                <a:spcPct val="100000"/>
              </a:lnSpc>
              <a:buSzPct val="100000"/>
              <a:buFont typeface="Arial" panose="020B0604020202020204" pitchFamily="34" charset="0"/>
              <a:buChar char="•"/>
            </a:pPr>
            <a:r>
              <a:rPr lang="en-GB" sz="2000" dirty="0">
                <a:solidFill>
                  <a:schemeClr val="accent5"/>
                </a:solidFill>
              </a:rPr>
              <a:t>Regional Policy </a:t>
            </a:r>
            <a:r>
              <a:rPr lang="en-GB" sz="2000" dirty="0"/>
              <a:t>e.g. Peninsula Transport: Vision, Western Gateway’s Strategic Transport Plan, South West Freight Strategy</a:t>
            </a:r>
          </a:p>
          <a:p>
            <a:pPr marL="687388" lvl="3" indent="-342900" algn="just">
              <a:lnSpc>
                <a:spcPct val="100000"/>
              </a:lnSpc>
              <a:buSzPct val="100000"/>
              <a:buFont typeface="Arial" panose="020B0604020202020204" pitchFamily="34" charset="0"/>
              <a:buChar char="•"/>
            </a:pPr>
            <a:r>
              <a:rPr lang="en-GB" sz="2000" dirty="0">
                <a:solidFill>
                  <a:schemeClr val="accent5"/>
                </a:solidFill>
              </a:rPr>
              <a:t>Local Policy </a:t>
            </a:r>
            <a:r>
              <a:rPr lang="en-GB" sz="2000" dirty="0"/>
              <a:t>e.g. local authority strategies</a:t>
            </a:r>
            <a:endParaRPr lang="en-GB" sz="1400" dirty="0"/>
          </a:p>
        </p:txBody>
      </p:sp>
    </p:spTree>
    <p:extLst>
      <p:ext uri="{BB962C8B-B14F-4D97-AF65-F5344CB8AC3E}">
        <p14:creationId xmlns:p14="http://schemas.microsoft.com/office/powerpoint/2010/main" val="10930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1E60-6C04-459D-A8EE-442CE4C916B2}"/>
              </a:ext>
            </a:extLst>
          </p:cNvPr>
          <p:cNvSpPr>
            <a:spLocks noGrp="1"/>
          </p:cNvSpPr>
          <p:nvPr>
            <p:ph type="title"/>
          </p:nvPr>
        </p:nvSpPr>
        <p:spPr/>
        <p:txBody>
          <a:bodyPr/>
          <a:lstStyle/>
          <a:p>
            <a:r>
              <a:rPr lang="en-GB" dirty="0"/>
              <a:t>Literature and Policy Review – Findings </a:t>
            </a:r>
          </a:p>
        </p:txBody>
      </p:sp>
      <p:sp>
        <p:nvSpPr>
          <p:cNvPr id="4" name="Slide Number Placeholder 3">
            <a:extLst>
              <a:ext uri="{FF2B5EF4-FFF2-40B4-BE49-F238E27FC236}">
                <a16:creationId xmlns:a16="http://schemas.microsoft.com/office/drawing/2014/main" id="{36A4D2C0-A509-4582-92EC-459BF03CFFF7}"/>
              </a:ext>
            </a:extLst>
          </p:cNvPr>
          <p:cNvSpPr>
            <a:spLocks noGrp="1"/>
          </p:cNvSpPr>
          <p:nvPr>
            <p:ph type="sldNum" sz="quarter" idx="11"/>
          </p:nvPr>
        </p:nvSpPr>
        <p:spPr/>
        <p:txBody>
          <a:bodyPr/>
          <a:lstStyle/>
          <a:p>
            <a:fld id="{8E9205E6-0D8F-4FE6-AE74-F8DC77F0BF6E}" type="slidenum">
              <a:rPr lang="en-CA" smtClean="0"/>
              <a:pPr/>
              <a:t>5</a:t>
            </a:fld>
            <a:endParaRPr lang="en-CA" dirty="0"/>
          </a:p>
        </p:txBody>
      </p:sp>
      <p:graphicFrame>
        <p:nvGraphicFramePr>
          <p:cNvPr id="6" name="Diagram 5">
            <a:extLst>
              <a:ext uri="{FF2B5EF4-FFF2-40B4-BE49-F238E27FC236}">
                <a16:creationId xmlns:a16="http://schemas.microsoft.com/office/drawing/2014/main" id="{4FA9C145-0D05-4D29-876A-95A7B08A6A10}"/>
              </a:ext>
            </a:extLst>
          </p:cNvPr>
          <p:cNvGraphicFramePr/>
          <p:nvPr>
            <p:extLst>
              <p:ext uri="{D42A27DB-BD31-4B8C-83A1-F6EECF244321}">
                <p14:modId xmlns:p14="http://schemas.microsoft.com/office/powerpoint/2010/main" val="748884843"/>
              </p:ext>
            </p:extLst>
          </p:nvPr>
        </p:nvGraphicFramePr>
        <p:xfrm>
          <a:off x="436800" y="1290267"/>
          <a:ext cx="11318400" cy="4469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77723-88F0-41FD-8FDC-DC2B978BCF3C}"/>
              </a:ext>
            </a:extLst>
          </p:cNvPr>
          <p:cNvSpPr>
            <a:spLocks noGrp="1"/>
          </p:cNvSpPr>
          <p:nvPr>
            <p:ph type="title"/>
          </p:nvPr>
        </p:nvSpPr>
        <p:spPr>
          <a:xfrm>
            <a:off x="911424" y="368301"/>
            <a:ext cx="10369152" cy="921966"/>
          </a:xfrm>
        </p:spPr>
        <p:txBody>
          <a:bodyPr anchor="ctr">
            <a:normAutofit/>
          </a:bodyPr>
          <a:lstStyle/>
          <a:p>
            <a:r>
              <a:rPr lang="en-GB" dirty="0"/>
              <a:t>Engagement Findings</a:t>
            </a:r>
          </a:p>
        </p:txBody>
      </p:sp>
      <p:sp>
        <p:nvSpPr>
          <p:cNvPr id="12" name="Slide Number Placeholder 3">
            <a:extLst>
              <a:ext uri="{FF2B5EF4-FFF2-40B4-BE49-F238E27FC236}">
                <a16:creationId xmlns:a16="http://schemas.microsoft.com/office/drawing/2014/main" id="{15E648AF-DCB7-3737-9E64-B15DDAE6409A}"/>
              </a:ext>
            </a:extLst>
          </p:cNvPr>
          <p:cNvSpPr>
            <a:spLocks noGrp="1"/>
          </p:cNvSpPr>
          <p:nvPr>
            <p:ph type="sldNum" sz="quarter" idx="11"/>
          </p:nvPr>
        </p:nvSpPr>
        <p:spPr>
          <a:xfrm>
            <a:off x="11473952" y="6481207"/>
            <a:ext cx="478699" cy="189765"/>
          </a:xfrm>
        </p:spPr>
        <p:txBody>
          <a:bodyPr anchor="b">
            <a:normAutofit/>
          </a:bodyPr>
          <a:lstStyle/>
          <a:p>
            <a:pPr>
              <a:spcAft>
                <a:spcPts val="600"/>
              </a:spcAft>
            </a:pPr>
            <a:fld id="{8E9205E6-0D8F-4FE6-AE74-F8DC77F0BF6E}" type="slidenum">
              <a:rPr lang="en-CA" smtClean="0"/>
              <a:pPr>
                <a:spcAft>
                  <a:spcPts val="600"/>
                </a:spcAft>
              </a:pPr>
              <a:t>6</a:t>
            </a:fld>
            <a:endParaRPr lang="en-CA"/>
          </a:p>
        </p:txBody>
      </p:sp>
      <p:sp>
        <p:nvSpPr>
          <p:cNvPr id="5" name="Content Placeholder 4">
            <a:extLst>
              <a:ext uri="{FF2B5EF4-FFF2-40B4-BE49-F238E27FC236}">
                <a16:creationId xmlns:a16="http://schemas.microsoft.com/office/drawing/2014/main" id="{D445C82F-DD54-4134-B915-5CC7CB7ACE03}"/>
              </a:ext>
            </a:extLst>
          </p:cNvPr>
          <p:cNvSpPr>
            <a:spLocks noGrp="1"/>
          </p:cNvSpPr>
          <p:nvPr>
            <p:ph sz="quarter" idx="13"/>
          </p:nvPr>
        </p:nvSpPr>
        <p:spPr>
          <a:xfrm>
            <a:off x="590401" y="1449390"/>
            <a:ext cx="5304518" cy="4175124"/>
          </a:xfrm>
        </p:spPr>
        <p:txBody>
          <a:bodyPr>
            <a:normAutofit/>
          </a:bodyPr>
          <a:lstStyle/>
          <a:p>
            <a:pPr marL="342900" indent="-342900" algn="just">
              <a:buClr>
                <a:schemeClr val="accent2"/>
              </a:buClr>
              <a:buSzPct val="100000"/>
              <a:buFont typeface="Arial" panose="020B0604020202020204" pitchFamily="34" charset="0"/>
              <a:buChar char="•"/>
            </a:pPr>
            <a:r>
              <a:rPr lang="en-GB" dirty="0"/>
              <a:t>Stakeholder Workshops held during July</a:t>
            </a:r>
          </a:p>
          <a:p>
            <a:pPr marL="342900" indent="-342900" algn="just">
              <a:buClr>
                <a:schemeClr val="accent2"/>
              </a:buClr>
              <a:buSzPct val="100000"/>
              <a:buFont typeface="Arial" panose="020B0604020202020204" pitchFamily="34" charset="0"/>
              <a:buChar char="•"/>
            </a:pPr>
            <a:r>
              <a:rPr lang="en-GB" dirty="0"/>
              <a:t>Survey of freight and logistics organisations operating in South West</a:t>
            </a:r>
          </a:p>
          <a:p>
            <a:pPr marL="342900" indent="-342900" algn="just">
              <a:buClr>
                <a:schemeClr val="accent2"/>
              </a:buClr>
              <a:buSzPct val="100000"/>
              <a:buFont typeface="Arial" panose="020B0604020202020204" pitchFamily="34" charset="0"/>
              <a:buChar char="•"/>
            </a:pPr>
            <a:r>
              <a:rPr lang="en-GB" dirty="0"/>
              <a:t>Workshops very valuable for outlook on government decarbonisation and EV strategy development</a:t>
            </a:r>
          </a:p>
          <a:p>
            <a:pPr marL="342900" indent="-342900" algn="just">
              <a:buClr>
                <a:schemeClr val="accent2"/>
              </a:buClr>
              <a:buSzPct val="100000"/>
              <a:buFont typeface="Arial" panose="020B0604020202020204" pitchFamily="34" charset="0"/>
              <a:buChar char="•"/>
            </a:pPr>
            <a:r>
              <a:rPr lang="en-GB" dirty="0"/>
              <a:t>Survey had limited responses and was not representative of all stakeholders but provided some insight into challenges facing freight decarbonisation</a:t>
            </a:r>
          </a:p>
          <a:p>
            <a:pPr marL="342900" indent="-342900">
              <a:buClr>
                <a:schemeClr val="accent2"/>
              </a:buClr>
              <a:buSzPct val="100000"/>
              <a:buFont typeface="Arial" panose="020B0604020202020204" pitchFamily="34" charset="0"/>
              <a:buChar char="•"/>
            </a:pPr>
            <a:endParaRPr lang="en-GB" dirty="0"/>
          </a:p>
          <a:p>
            <a:pPr marL="342900" indent="-342900">
              <a:buClr>
                <a:schemeClr val="accent2"/>
              </a:buClr>
              <a:buSzPct val="100000"/>
              <a:buFont typeface="Arial" panose="020B0604020202020204" pitchFamily="34" charset="0"/>
              <a:buChar char="•"/>
            </a:pPr>
            <a:endParaRPr lang="en-GB" dirty="0"/>
          </a:p>
        </p:txBody>
      </p:sp>
      <p:pic>
        <p:nvPicPr>
          <p:cNvPr id="3" name="Picture 2" descr="Cars in the parking lot">
            <a:extLst>
              <a:ext uri="{FF2B5EF4-FFF2-40B4-BE49-F238E27FC236}">
                <a16:creationId xmlns:a16="http://schemas.microsoft.com/office/drawing/2014/main" id="{5A87F5AB-15F6-4479-B741-81CEC07BF6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22" r="4502"/>
          <a:stretch/>
        </p:blipFill>
        <p:spPr>
          <a:xfrm>
            <a:off x="6297081" y="1449390"/>
            <a:ext cx="4983495" cy="4175124"/>
          </a:xfrm>
          <a:prstGeom prst="rect">
            <a:avLst/>
          </a:prstGeom>
          <a:noFill/>
        </p:spPr>
      </p:pic>
    </p:spTree>
    <p:extLst>
      <p:ext uri="{BB962C8B-B14F-4D97-AF65-F5344CB8AC3E}">
        <p14:creationId xmlns:p14="http://schemas.microsoft.com/office/powerpoint/2010/main" val="132819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CBDCA-7DF4-4A79-B326-F607D2FE3599}"/>
              </a:ext>
            </a:extLst>
          </p:cNvPr>
          <p:cNvSpPr>
            <a:spLocks noGrp="1"/>
          </p:cNvSpPr>
          <p:nvPr>
            <p:ph type="body" sz="quarter" idx="54"/>
          </p:nvPr>
        </p:nvSpPr>
        <p:spPr>
          <a:xfrm>
            <a:off x="912283" y="1449391"/>
            <a:ext cx="3265200" cy="1940912"/>
          </a:xfrm>
          <a:solidFill>
            <a:schemeClr val="accent4">
              <a:lumMod val="75000"/>
            </a:schemeClr>
          </a:solidFill>
        </p:spPr>
        <p:txBody>
          <a:bodyPr anchor="ctr"/>
          <a:lstStyle/>
          <a:p>
            <a:pPr algn="ctr">
              <a:lnSpc>
                <a:spcPts val="1900"/>
              </a:lnSpc>
              <a:spcBef>
                <a:spcPts val="0"/>
              </a:spcBef>
              <a:spcAft>
                <a:spcPts val="0"/>
              </a:spcAft>
            </a:pPr>
            <a:r>
              <a:rPr lang="en-US" sz="2000" dirty="0">
                <a:solidFill>
                  <a:schemeClr val="bg1"/>
                </a:solidFill>
              </a:rPr>
              <a:t>Sustainability, safety and reliability most important factors when acquiring vehicles</a:t>
            </a:r>
          </a:p>
        </p:txBody>
      </p:sp>
      <p:sp>
        <p:nvSpPr>
          <p:cNvPr id="4" name="Text Placeholder 3">
            <a:extLst>
              <a:ext uri="{FF2B5EF4-FFF2-40B4-BE49-F238E27FC236}">
                <a16:creationId xmlns:a16="http://schemas.microsoft.com/office/drawing/2014/main" id="{B5958B97-6B69-4D87-B8FB-D3E40B4521A9}"/>
              </a:ext>
            </a:extLst>
          </p:cNvPr>
          <p:cNvSpPr>
            <a:spLocks noGrp="1"/>
          </p:cNvSpPr>
          <p:nvPr>
            <p:ph type="body" sz="quarter" idx="59"/>
          </p:nvPr>
        </p:nvSpPr>
        <p:spPr>
          <a:xfrm>
            <a:off x="4464678" y="1449391"/>
            <a:ext cx="3265200" cy="1940912"/>
          </a:xfrm>
          <a:solidFill>
            <a:schemeClr val="accent4">
              <a:lumMod val="50000"/>
            </a:schemeClr>
          </a:solidFill>
        </p:spPr>
        <p:txBody>
          <a:bodyPr anchor="ctr"/>
          <a:lstStyle/>
          <a:p>
            <a:pPr algn="ctr">
              <a:lnSpc>
                <a:spcPts val="1900"/>
              </a:lnSpc>
              <a:spcBef>
                <a:spcPts val="0"/>
              </a:spcBef>
              <a:spcAft>
                <a:spcPts val="0"/>
              </a:spcAft>
            </a:pPr>
            <a:r>
              <a:rPr lang="en-US" sz="2000" dirty="0">
                <a:solidFill>
                  <a:schemeClr val="bg1"/>
                </a:solidFill>
              </a:rPr>
              <a:t>Cost of zero emission vehicles and their performance were major perceived challenges</a:t>
            </a:r>
          </a:p>
        </p:txBody>
      </p:sp>
      <p:sp>
        <p:nvSpPr>
          <p:cNvPr id="5" name="Text Placeholder 4">
            <a:extLst>
              <a:ext uri="{FF2B5EF4-FFF2-40B4-BE49-F238E27FC236}">
                <a16:creationId xmlns:a16="http://schemas.microsoft.com/office/drawing/2014/main" id="{5EE4CEF8-9BF0-43A3-B3A1-4A9881907A6E}"/>
              </a:ext>
            </a:extLst>
          </p:cNvPr>
          <p:cNvSpPr>
            <a:spLocks noGrp="1"/>
          </p:cNvSpPr>
          <p:nvPr>
            <p:ph type="body" sz="quarter" idx="61"/>
          </p:nvPr>
        </p:nvSpPr>
        <p:spPr>
          <a:xfrm>
            <a:off x="8024515" y="1449391"/>
            <a:ext cx="3265200" cy="1940911"/>
          </a:xfrm>
          <a:solidFill>
            <a:schemeClr val="accent4">
              <a:lumMod val="25000"/>
            </a:schemeClr>
          </a:solidFill>
        </p:spPr>
        <p:txBody>
          <a:bodyPr anchor="ctr"/>
          <a:lstStyle/>
          <a:p>
            <a:pPr algn="ctr">
              <a:lnSpc>
                <a:spcPts val="1900"/>
              </a:lnSpc>
              <a:spcBef>
                <a:spcPts val="0"/>
              </a:spcBef>
              <a:spcAft>
                <a:spcPts val="0"/>
              </a:spcAft>
            </a:pPr>
            <a:r>
              <a:rPr lang="en-US" sz="2000" dirty="0">
                <a:solidFill>
                  <a:schemeClr val="bg1"/>
                </a:solidFill>
              </a:rPr>
              <a:t>Primary concern: risk of investing in a technology which falls out of </a:t>
            </a:r>
            <a:r>
              <a:rPr lang="en-GB" sz="2000" dirty="0">
                <a:solidFill>
                  <a:schemeClr val="bg1"/>
                </a:solidFill>
              </a:rPr>
              <a:t>favour</a:t>
            </a:r>
            <a:r>
              <a:rPr lang="en-US" sz="2000" dirty="0">
                <a:solidFill>
                  <a:schemeClr val="bg1"/>
                </a:solidFill>
              </a:rPr>
              <a:t> in the future</a:t>
            </a:r>
          </a:p>
        </p:txBody>
      </p:sp>
      <p:sp>
        <p:nvSpPr>
          <p:cNvPr id="6" name="Text Placeholder 5">
            <a:extLst>
              <a:ext uri="{FF2B5EF4-FFF2-40B4-BE49-F238E27FC236}">
                <a16:creationId xmlns:a16="http://schemas.microsoft.com/office/drawing/2014/main" id="{0F951F59-5C01-4E43-911E-FF723FC0F262}"/>
              </a:ext>
            </a:extLst>
          </p:cNvPr>
          <p:cNvSpPr>
            <a:spLocks noGrp="1"/>
          </p:cNvSpPr>
          <p:nvPr>
            <p:ph type="body" sz="quarter" idx="63"/>
          </p:nvPr>
        </p:nvSpPr>
        <p:spPr>
          <a:xfrm>
            <a:off x="912283" y="3700978"/>
            <a:ext cx="3265200" cy="1916680"/>
          </a:xfrm>
          <a:solidFill>
            <a:schemeClr val="accent1">
              <a:lumMod val="40000"/>
              <a:lumOff val="60000"/>
            </a:schemeClr>
          </a:solidFill>
        </p:spPr>
        <p:txBody>
          <a:bodyPr anchor="ctr"/>
          <a:lstStyle/>
          <a:p>
            <a:pPr algn="ctr">
              <a:lnSpc>
                <a:spcPts val="1900"/>
              </a:lnSpc>
              <a:spcBef>
                <a:spcPts val="0"/>
              </a:spcBef>
              <a:spcAft>
                <a:spcPts val="0"/>
              </a:spcAft>
            </a:pPr>
            <a:r>
              <a:rPr lang="en-US" sz="2000" dirty="0">
                <a:solidFill>
                  <a:schemeClr val="bg1"/>
                </a:solidFill>
              </a:rPr>
              <a:t>Negative opinion of infrastructure in the region: lack of planned grid enhancements, lack of planned infrastructure, restricts achievement of </a:t>
            </a:r>
            <a:r>
              <a:rPr lang="en-US" sz="2000" dirty="0" err="1">
                <a:solidFill>
                  <a:schemeClr val="bg1"/>
                </a:solidFill>
              </a:rPr>
              <a:t>decarbonisation</a:t>
            </a:r>
            <a:r>
              <a:rPr lang="en-US" sz="2000" dirty="0">
                <a:solidFill>
                  <a:schemeClr val="bg1"/>
                </a:solidFill>
              </a:rPr>
              <a:t> goals</a:t>
            </a:r>
          </a:p>
        </p:txBody>
      </p:sp>
      <p:sp>
        <p:nvSpPr>
          <p:cNvPr id="7" name="Text Placeholder 6">
            <a:extLst>
              <a:ext uri="{FF2B5EF4-FFF2-40B4-BE49-F238E27FC236}">
                <a16:creationId xmlns:a16="http://schemas.microsoft.com/office/drawing/2014/main" id="{0F3914F3-146C-44E4-9A2F-1091284CEAAC}"/>
              </a:ext>
            </a:extLst>
          </p:cNvPr>
          <p:cNvSpPr>
            <a:spLocks noGrp="1"/>
          </p:cNvSpPr>
          <p:nvPr>
            <p:ph type="body" sz="quarter" idx="65"/>
          </p:nvPr>
        </p:nvSpPr>
        <p:spPr>
          <a:xfrm>
            <a:off x="4464678" y="3700978"/>
            <a:ext cx="3265200" cy="1916681"/>
          </a:xfrm>
          <a:solidFill>
            <a:schemeClr val="accent1">
              <a:lumMod val="60000"/>
              <a:lumOff val="40000"/>
            </a:schemeClr>
          </a:solidFill>
        </p:spPr>
        <p:txBody>
          <a:bodyPr anchor="ctr"/>
          <a:lstStyle/>
          <a:p>
            <a:pPr algn="ctr">
              <a:lnSpc>
                <a:spcPts val="1900"/>
              </a:lnSpc>
              <a:spcBef>
                <a:spcPts val="0"/>
              </a:spcBef>
              <a:spcAft>
                <a:spcPts val="0"/>
              </a:spcAft>
            </a:pPr>
            <a:r>
              <a:rPr lang="en-GB" sz="2000" dirty="0">
                <a:solidFill>
                  <a:schemeClr val="bg1"/>
                </a:solidFill>
              </a:rPr>
              <a:t>Battery EV and Hydrogen most popular fuel types</a:t>
            </a:r>
          </a:p>
        </p:txBody>
      </p:sp>
      <p:sp>
        <p:nvSpPr>
          <p:cNvPr id="8" name="Text Placeholder 7">
            <a:extLst>
              <a:ext uri="{FF2B5EF4-FFF2-40B4-BE49-F238E27FC236}">
                <a16:creationId xmlns:a16="http://schemas.microsoft.com/office/drawing/2014/main" id="{4BFAD59E-1229-41A8-A4D0-49B522D0EE26}"/>
              </a:ext>
            </a:extLst>
          </p:cNvPr>
          <p:cNvSpPr>
            <a:spLocks noGrp="1"/>
          </p:cNvSpPr>
          <p:nvPr>
            <p:ph type="body" sz="quarter" idx="67"/>
          </p:nvPr>
        </p:nvSpPr>
        <p:spPr>
          <a:xfrm>
            <a:off x="8024515" y="3700978"/>
            <a:ext cx="3265200" cy="1916682"/>
          </a:xfrm>
          <a:solidFill>
            <a:schemeClr val="accent1">
              <a:lumMod val="75000"/>
            </a:schemeClr>
          </a:solidFill>
        </p:spPr>
        <p:txBody>
          <a:bodyPr anchor="ctr"/>
          <a:lstStyle/>
          <a:p>
            <a:pPr algn="ctr">
              <a:lnSpc>
                <a:spcPts val="1900"/>
              </a:lnSpc>
              <a:spcBef>
                <a:spcPts val="0"/>
              </a:spcBef>
              <a:spcAft>
                <a:spcPts val="0"/>
              </a:spcAft>
            </a:pPr>
            <a:r>
              <a:rPr lang="en-US" sz="2000" dirty="0">
                <a:solidFill>
                  <a:schemeClr val="bg1"/>
                </a:solidFill>
              </a:rPr>
              <a:t>Lack of clarity and certainty regarding ownership and delivery of national level policy </a:t>
            </a:r>
            <a:endParaRPr lang="en-GB" sz="2000" dirty="0">
              <a:solidFill>
                <a:schemeClr val="bg1"/>
              </a:solidFill>
            </a:endParaRPr>
          </a:p>
        </p:txBody>
      </p:sp>
      <p:sp>
        <p:nvSpPr>
          <p:cNvPr id="9" name="Title 8">
            <a:extLst>
              <a:ext uri="{FF2B5EF4-FFF2-40B4-BE49-F238E27FC236}">
                <a16:creationId xmlns:a16="http://schemas.microsoft.com/office/drawing/2014/main" id="{0504D3D0-759A-44F8-84D4-9F14187EA9FB}"/>
              </a:ext>
            </a:extLst>
          </p:cNvPr>
          <p:cNvSpPr>
            <a:spLocks noGrp="1"/>
          </p:cNvSpPr>
          <p:nvPr>
            <p:ph type="title"/>
          </p:nvPr>
        </p:nvSpPr>
        <p:spPr/>
        <p:txBody>
          <a:bodyPr/>
          <a:lstStyle/>
          <a:p>
            <a:r>
              <a:rPr lang="en-GB" dirty="0"/>
              <a:t>Engagement Findings</a:t>
            </a:r>
          </a:p>
        </p:txBody>
      </p:sp>
      <p:sp>
        <p:nvSpPr>
          <p:cNvPr id="16" name="Slide Number Placeholder 15">
            <a:extLst>
              <a:ext uri="{FF2B5EF4-FFF2-40B4-BE49-F238E27FC236}">
                <a16:creationId xmlns:a16="http://schemas.microsoft.com/office/drawing/2014/main" id="{6AA47446-81AC-479F-B8EA-00E05F73E67A}"/>
              </a:ext>
            </a:extLst>
          </p:cNvPr>
          <p:cNvSpPr>
            <a:spLocks noGrp="1"/>
          </p:cNvSpPr>
          <p:nvPr>
            <p:ph type="sldNum" sz="quarter" idx="73"/>
          </p:nvPr>
        </p:nvSpPr>
        <p:spPr/>
        <p:txBody>
          <a:bodyPr/>
          <a:lstStyle/>
          <a:p>
            <a:fld id="{8E9205E6-0D8F-4FE6-AE74-F8DC77F0BF6E}" type="slidenum">
              <a:rPr lang="en-CA" smtClean="0"/>
              <a:pPr/>
              <a:t>7</a:t>
            </a:fld>
            <a:endParaRPr lang="en-CA" dirty="0"/>
          </a:p>
        </p:txBody>
      </p:sp>
    </p:spTree>
    <p:extLst>
      <p:ext uri="{BB962C8B-B14F-4D97-AF65-F5344CB8AC3E}">
        <p14:creationId xmlns:p14="http://schemas.microsoft.com/office/powerpoint/2010/main" val="129827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77723-88F0-41FD-8FDC-DC2B978BCF3C}"/>
              </a:ext>
            </a:extLst>
          </p:cNvPr>
          <p:cNvSpPr>
            <a:spLocks noGrp="1"/>
          </p:cNvSpPr>
          <p:nvPr>
            <p:ph type="title"/>
          </p:nvPr>
        </p:nvSpPr>
        <p:spPr/>
        <p:txBody>
          <a:bodyPr/>
          <a:lstStyle/>
          <a:p>
            <a:r>
              <a:rPr lang="en-GB" dirty="0"/>
              <a:t>Alternative Fuels Uptake</a:t>
            </a:r>
          </a:p>
        </p:txBody>
      </p:sp>
      <p:pic>
        <p:nvPicPr>
          <p:cNvPr id="10" name="Picture 9">
            <a:extLst>
              <a:ext uri="{FF2B5EF4-FFF2-40B4-BE49-F238E27FC236}">
                <a16:creationId xmlns:a16="http://schemas.microsoft.com/office/drawing/2014/main" id="{894AEC29-BBBD-4BC3-9613-F0F2618F7158}"/>
              </a:ext>
            </a:extLst>
          </p:cNvPr>
          <p:cNvPicPr>
            <a:picLocks noChangeAspect="1"/>
          </p:cNvPicPr>
          <p:nvPr/>
        </p:nvPicPr>
        <p:blipFill rotWithShape="1">
          <a:blip r:embed="rId2"/>
          <a:srcRect b="56389"/>
          <a:stretch/>
        </p:blipFill>
        <p:spPr>
          <a:xfrm>
            <a:off x="5054798" y="1290267"/>
            <a:ext cx="6505005" cy="4158033"/>
          </a:xfrm>
          <a:prstGeom prst="rect">
            <a:avLst/>
          </a:prstGeom>
        </p:spPr>
      </p:pic>
      <p:sp>
        <p:nvSpPr>
          <p:cNvPr id="11" name="Content Placeholder 4">
            <a:extLst>
              <a:ext uri="{FF2B5EF4-FFF2-40B4-BE49-F238E27FC236}">
                <a16:creationId xmlns:a16="http://schemas.microsoft.com/office/drawing/2014/main" id="{78835CF3-57D5-427E-9D10-E075E0C992E1}"/>
              </a:ext>
            </a:extLst>
          </p:cNvPr>
          <p:cNvSpPr txBox="1">
            <a:spLocks/>
          </p:cNvSpPr>
          <p:nvPr/>
        </p:nvSpPr>
        <p:spPr>
          <a:xfrm>
            <a:off x="820257" y="1204388"/>
            <a:ext cx="4234542" cy="4175124"/>
          </a:xfrm>
          <a:prstGeom prst="rect">
            <a:avLst/>
          </a:prstGeom>
        </p:spPr>
        <p:txBody>
          <a:bodyPr>
            <a:normAutofit/>
          </a:bodyPr>
          <a:lst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2"/>
              </a:buClr>
              <a:buSzPct val="100000"/>
            </a:pPr>
            <a:r>
              <a:rPr lang="en-GB" sz="1800" dirty="0"/>
              <a:t>Of the two possible scenarios for the </a:t>
            </a:r>
            <a:r>
              <a:rPr lang="en-US" sz="1800" dirty="0"/>
              <a:t>change to the UK’s HGV fleet, our recommendations for refueling locations are based on the Net Zero pathway required by the Government’s Net Zero strategy. </a:t>
            </a:r>
            <a:endParaRPr lang="en-GB" dirty="0"/>
          </a:p>
        </p:txBody>
      </p:sp>
      <p:pic>
        <p:nvPicPr>
          <p:cNvPr id="5" name="Picture 4">
            <a:extLst>
              <a:ext uri="{FF2B5EF4-FFF2-40B4-BE49-F238E27FC236}">
                <a16:creationId xmlns:a16="http://schemas.microsoft.com/office/drawing/2014/main" id="{9468F696-A5A4-4796-B62A-58F58D9F3115}"/>
              </a:ext>
            </a:extLst>
          </p:cNvPr>
          <p:cNvPicPr>
            <a:picLocks noChangeAspect="1"/>
          </p:cNvPicPr>
          <p:nvPr/>
        </p:nvPicPr>
        <p:blipFill rotWithShape="1">
          <a:blip r:embed="rId3"/>
          <a:srcRect r="41857" b="12521"/>
          <a:stretch/>
        </p:blipFill>
        <p:spPr>
          <a:xfrm>
            <a:off x="1058418" y="3498342"/>
            <a:ext cx="3332607" cy="1578483"/>
          </a:xfrm>
          <a:prstGeom prst="rect">
            <a:avLst/>
          </a:prstGeom>
        </p:spPr>
      </p:pic>
      <p:sp>
        <p:nvSpPr>
          <p:cNvPr id="6" name="Rectangle 5">
            <a:extLst>
              <a:ext uri="{FF2B5EF4-FFF2-40B4-BE49-F238E27FC236}">
                <a16:creationId xmlns:a16="http://schemas.microsoft.com/office/drawing/2014/main" id="{391AFED4-A271-4CAE-B2DC-A911E67BBE01}"/>
              </a:ext>
            </a:extLst>
          </p:cNvPr>
          <p:cNvSpPr/>
          <p:nvPr/>
        </p:nvSpPr>
        <p:spPr>
          <a:xfrm>
            <a:off x="1058418" y="3470910"/>
            <a:ext cx="842772" cy="7505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132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77723-88F0-41FD-8FDC-DC2B978BCF3C}"/>
              </a:ext>
            </a:extLst>
          </p:cNvPr>
          <p:cNvSpPr>
            <a:spLocks noGrp="1"/>
          </p:cNvSpPr>
          <p:nvPr>
            <p:ph type="title"/>
          </p:nvPr>
        </p:nvSpPr>
        <p:spPr>
          <a:xfrm>
            <a:off x="911424" y="6089650"/>
            <a:ext cx="10368293" cy="492125"/>
          </a:xfrm>
        </p:spPr>
        <p:txBody>
          <a:bodyPr anchor="ctr">
            <a:normAutofit/>
          </a:bodyPr>
          <a:lstStyle/>
          <a:p>
            <a:r>
              <a:rPr lang="en-GB" dirty="0"/>
              <a:t>Potential Refuelling Locations – 2040 High Uptake Scenario</a:t>
            </a:r>
          </a:p>
        </p:txBody>
      </p:sp>
      <p:pic>
        <p:nvPicPr>
          <p:cNvPr id="6" name="Picture 5" descr="Map&#10;&#10;Description automatically generated">
            <a:extLst>
              <a:ext uri="{FF2B5EF4-FFF2-40B4-BE49-F238E27FC236}">
                <a16:creationId xmlns:a16="http://schemas.microsoft.com/office/drawing/2014/main" id="{A83CB3D8-82F3-4D4F-9CBC-1661F8D5D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77098" y="28281"/>
            <a:ext cx="8637804" cy="6089650"/>
          </a:xfrm>
          <a:prstGeom prst="rect">
            <a:avLst/>
          </a:prstGeom>
          <a:noFill/>
          <a:ln w="25400">
            <a:solidFill>
              <a:schemeClr val="bg1"/>
            </a:solidFill>
          </a:ln>
        </p:spPr>
      </p:pic>
      <p:sp>
        <p:nvSpPr>
          <p:cNvPr id="13" name="Slide Number Placeholder 3" hidden="1">
            <a:extLst>
              <a:ext uri="{FF2B5EF4-FFF2-40B4-BE49-F238E27FC236}">
                <a16:creationId xmlns:a16="http://schemas.microsoft.com/office/drawing/2014/main" id="{5A713E2E-5D74-86F2-BE80-EAE1008D4C24}"/>
              </a:ext>
            </a:extLst>
          </p:cNvPr>
          <p:cNvSpPr>
            <a:spLocks noGrp="1"/>
          </p:cNvSpPr>
          <p:nvPr>
            <p:ph type="sldNum" sz="quarter" idx="4294967295"/>
          </p:nvPr>
        </p:nvSpPr>
        <p:spPr>
          <a:xfrm>
            <a:off x="11473952" y="6481207"/>
            <a:ext cx="478699" cy="189765"/>
          </a:xfrm>
        </p:spPr>
        <p:txBody>
          <a:bodyPr/>
          <a:lstStyle/>
          <a:p>
            <a:pPr>
              <a:spcAft>
                <a:spcPts val="600"/>
              </a:spcAft>
            </a:pPr>
            <a:fld id="{8E9205E6-0D8F-4FE6-AE74-F8DC77F0BF6E}" type="slidenum">
              <a:rPr lang="en-CA" smtClean="0"/>
              <a:pPr>
                <a:spcAft>
                  <a:spcPts val="600"/>
                </a:spcAft>
              </a:pPr>
              <a:t>9</a:t>
            </a:fld>
            <a:endParaRPr lang="en-CA"/>
          </a:p>
        </p:txBody>
      </p:sp>
    </p:spTree>
    <p:extLst>
      <p:ext uri="{BB962C8B-B14F-4D97-AF65-F5344CB8AC3E}">
        <p14:creationId xmlns:p14="http://schemas.microsoft.com/office/powerpoint/2010/main" val="16170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NC Lavalin Atkins Grey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500" dirty="0" err="1" smtClean="0">
            <a:solidFill>
              <a:schemeClr val="tx2"/>
            </a:solidFill>
          </a:defRPr>
        </a:defPPr>
      </a:lstStyle>
    </a:txDef>
  </a:objectDefaults>
  <a:extraClrSchemeLst/>
</a:theme>
</file>

<file path=ppt/theme/theme2.xml><?xml version="1.0" encoding="utf-8"?>
<a:theme xmlns:a="http://schemas.openxmlformats.org/drawingml/2006/main" name="SNC Lavalin Atkins White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369BC17843F04D93561A8B7F51C32A" ma:contentTypeVersion="16" ma:contentTypeDescription="Create a new document." ma:contentTypeScope="" ma:versionID="7b2628c09f4b0ef839919d615528cfb3">
  <xsd:schema xmlns:xsd="http://www.w3.org/2001/XMLSchema" xmlns:xs="http://www.w3.org/2001/XMLSchema" xmlns:p="http://schemas.microsoft.com/office/2006/metadata/properties" xmlns:ns2="d8bcfc6b-1a94-4ae4-9bb2-f910d312b2c1" xmlns:ns3="dd8606a3-d959-45f7-996e-3c98d970357c" targetNamespace="http://schemas.microsoft.com/office/2006/metadata/properties" ma:root="true" ma:fieldsID="812e28dc01dae41fdb9d92e5eb6faa04" ns2:_="" ns3:_="">
    <xsd:import namespace="d8bcfc6b-1a94-4ae4-9bb2-f910d312b2c1"/>
    <xsd:import namespace="dd8606a3-d959-45f7-996e-3c98d97035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cfc6b-1a94-4ae4-9bb2-f910d312b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c3c99c-be24-4810-9e61-24813d7dc9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8606a3-d959-45f7-996e-3c98d970357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ff991a-037c-4c13-947b-520699880309}" ma:internalName="TaxCatchAll" ma:showField="CatchAllData" ma:web="dd8606a3-d959-45f7-996e-3c98d9703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bcfc6b-1a94-4ae4-9bb2-f910d312b2c1">
      <Terms xmlns="http://schemas.microsoft.com/office/infopath/2007/PartnerControls"/>
    </lcf76f155ced4ddcb4097134ff3c332f>
    <TaxCatchAll xmlns="dd8606a3-d959-45f7-996e-3c98d970357c" xsi:nil="true"/>
    <SharedWithUsers xmlns="dd8606a3-d959-45f7-996e-3c98d970357c">
      <UserInfo>
        <DisplayName>Diamant, Tali</DisplayName>
        <AccountId>14</AccountId>
        <AccountType/>
      </UserInfo>
    </SharedWithUsers>
  </documentManagement>
</p:properties>
</file>

<file path=customXml/itemProps1.xml><?xml version="1.0" encoding="utf-8"?>
<ds:datastoreItem xmlns:ds="http://schemas.openxmlformats.org/officeDocument/2006/customXml" ds:itemID="{436C11C7-7AB5-4BCB-91B2-E6621398BEB0}"/>
</file>

<file path=customXml/itemProps2.xml><?xml version="1.0" encoding="utf-8"?>
<ds:datastoreItem xmlns:ds="http://schemas.openxmlformats.org/officeDocument/2006/customXml" ds:itemID="{5662D096-5C3A-4509-8589-8BAE3255481C}">
  <ds:schemaRefs>
    <ds:schemaRef ds:uri="http://schemas.microsoft.com/sharepoint/v3/contenttype/forms"/>
  </ds:schemaRefs>
</ds:datastoreItem>
</file>

<file path=customXml/itemProps3.xml><?xml version="1.0" encoding="utf-8"?>
<ds:datastoreItem xmlns:ds="http://schemas.openxmlformats.org/officeDocument/2006/customXml" ds:itemID="{3851D752-2551-4756-8632-51218C615FA6}">
  <ds:schemaRefs>
    <ds:schemaRef ds:uri="b7985421-785c-4b47-aef5-60429088ebb5"/>
    <ds:schemaRef ds:uri="http://purl.org/dc/elements/1.1/"/>
    <ds:schemaRef ds:uri="http://schemas.microsoft.com/office/2006/metadata/properties"/>
    <ds:schemaRef ds:uri="7d6bd4ea-68a9-43d7-99b2-7f1196c8bc7e"/>
    <ds:schemaRef ds:uri="http://purl.org/dc/terms/"/>
    <ds:schemaRef ds:uri="0821988d-8727-4eb4-919d-4308d73b80d4"/>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1242</TotalTime>
  <Words>783</Words>
  <Application>Microsoft Office PowerPoint</Application>
  <PresentationFormat>Widescreen</PresentationFormat>
  <Paragraphs>72</Paragraphs>
  <Slides>12</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Lucida Grande</vt:lpstr>
      <vt:lpstr>SNC Lavalin Atkins Grey Template</vt:lpstr>
      <vt:lpstr>SNC Lavalin Atkins White Template</vt:lpstr>
      <vt:lpstr>Alternative Fuels for Freight Strategy: Presentation to the Western Gateway STB Board 7th December 2022</vt:lpstr>
      <vt:lpstr>Background and Context</vt:lpstr>
      <vt:lpstr>PowerPoint Presentation</vt:lpstr>
      <vt:lpstr>PowerPoint Presentation</vt:lpstr>
      <vt:lpstr>Literature and Policy Review – Findings </vt:lpstr>
      <vt:lpstr>Engagement Findings</vt:lpstr>
      <vt:lpstr>Engagement Findings</vt:lpstr>
      <vt:lpstr>Alternative Fuels Uptake</vt:lpstr>
      <vt:lpstr>Potential Refuelling Locations – 2040 High Uptake Scenario</vt:lpstr>
      <vt:lpstr>Study Findings</vt:lpstr>
      <vt:lpstr>Recommendations</vt:lpstr>
      <vt:lpstr>PowerPoint Presentation</vt:lpstr>
    </vt:vector>
  </TitlesOfParts>
  <Company>SNC-Lavalin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SNC-Lavalin Atkins 16x9 Template</dc:title>
  <dc:creator>SNC-Lavalin</dc:creator>
  <cp:lastModifiedBy>Smith, Matt (Transport Consultancy)</cp:lastModifiedBy>
  <cp:revision>957</cp:revision>
  <cp:lastPrinted>2017-11-03T20:36:56Z</cp:lastPrinted>
  <dcterms:created xsi:type="dcterms:W3CDTF">2014-07-30T18:59:46Z</dcterms:created>
  <dcterms:modified xsi:type="dcterms:W3CDTF">2022-12-05T19:03:16Z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2BD6E799-E3D8-4F98-976E-786B32E4B636</vt:lpwstr>
  </property>
  <property fmtid="{D5CDD505-2E9C-101B-9397-08002B2CF9AE}" pid="3" name="ArticulatePath">
    <vt:lpwstr>4x3_SNC_PPT_050218</vt:lpwstr>
  </property>
  <property fmtid="{D5CDD505-2E9C-101B-9397-08002B2CF9AE}" pid="4" name="DocRiskLevel">
    <vt:lpwstr/>
  </property>
  <property fmtid="{D5CDD505-2E9C-101B-9397-08002B2CF9AE}" pid="5" name="DocRiskLevelWizardText">
    <vt:lpwstr>Atkins Baseline</vt:lpwstr>
  </property>
  <property fmtid="{D5CDD505-2E9C-101B-9397-08002B2CF9AE}" pid="6" name="DocRiskLevelWizardMarker">
    <vt:lpwstr/>
  </property>
  <property fmtid="{D5CDD505-2E9C-101B-9397-08002B2CF9AE}" pid="7" name="ContentTypeId">
    <vt:lpwstr>0x0101002CF2CD7447EB0F418BBF9AEFB96CEF56</vt:lpwstr>
  </property>
  <property fmtid="{D5CDD505-2E9C-101B-9397-08002B2CF9AE}" pid="8" name="MediaServiceImageTags">
    <vt:lpwstr/>
  </property>
</Properties>
</file>