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29" r:id="rId5"/>
  </p:sldMasterIdLst>
  <p:notesMasterIdLst>
    <p:notesMasterId r:id="rId15"/>
  </p:notesMasterIdLst>
  <p:handoutMasterIdLst>
    <p:handoutMasterId r:id="rId16"/>
  </p:handoutMasterIdLst>
  <p:sldIdLst>
    <p:sldId id="261" r:id="rId6"/>
    <p:sldId id="270" r:id="rId7"/>
    <p:sldId id="292" r:id="rId8"/>
    <p:sldId id="293" r:id="rId9"/>
    <p:sldId id="279" r:id="rId10"/>
    <p:sldId id="294" r:id="rId11"/>
    <p:sldId id="295" r:id="rId12"/>
    <p:sldId id="296" r:id="rId13"/>
    <p:sldId id="289" r:id="rId14"/>
  </p:sldIdLst>
  <p:sldSz cx="12192000" cy="6858000"/>
  <p:notesSz cx="6985000" cy="92837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4"/>
    <a:srgbClr val="F2F2F2"/>
    <a:srgbClr val="007BB0"/>
    <a:srgbClr val="E6F7FD"/>
    <a:srgbClr val="1C2A34"/>
    <a:srgbClr val="003D42"/>
    <a:srgbClr val="1B9A38"/>
    <a:srgbClr val="81BB30"/>
    <a:srgbClr val="A7124A"/>
    <a:srgbClr val="503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E9171-8A11-4B2D-8B61-84CA7F32A5A5}" v="18" dt="2022-12-05T16:37:30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3074" autoAdjust="0"/>
  </p:normalViewPr>
  <p:slideViewPr>
    <p:cSldViewPr snapToGrid="0" snapToObjects="1">
      <p:cViewPr varScale="1">
        <p:scale>
          <a:sx n="92" d="100"/>
          <a:sy n="92" d="100"/>
        </p:scale>
        <p:origin x="106" y="216"/>
      </p:cViewPr>
      <p:guideLst>
        <p:guide pos="676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18"/>
    </p:cViewPr>
  </p:sorterViewPr>
  <p:notesViewPr>
    <p:cSldViewPr snapToGrid="0" snapToObjects="1">
      <p:cViewPr varScale="1">
        <p:scale>
          <a:sx n="126" d="100"/>
          <a:sy n="126" d="100"/>
        </p:scale>
        <p:origin x="-3288" y="-11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, John" userId="0fec62b3-97ef-47a5-a54b-4bf305d428ed" providerId="ADAL" clId="{AAAE9171-8A11-4B2D-8B61-84CA7F32A5A5}"/>
    <pc:docChg chg="undo custSel addSld delSld modSld sldOrd">
      <pc:chgData name="Lynn, John" userId="0fec62b3-97ef-47a5-a54b-4bf305d428ed" providerId="ADAL" clId="{AAAE9171-8A11-4B2D-8B61-84CA7F32A5A5}" dt="2022-12-05T16:46:43.921" v="6498" actId="20577"/>
      <pc:docMkLst>
        <pc:docMk/>
      </pc:docMkLst>
      <pc:sldChg chg="del">
        <pc:chgData name="Lynn, John" userId="0fec62b3-97ef-47a5-a54b-4bf305d428ed" providerId="ADAL" clId="{AAAE9171-8A11-4B2D-8B61-84CA7F32A5A5}" dt="2022-12-05T14:16:22.301" v="130" actId="2696"/>
        <pc:sldMkLst>
          <pc:docMk/>
          <pc:sldMk cId="1699038126" sldId="256"/>
        </pc:sldMkLst>
      </pc:sldChg>
      <pc:sldChg chg="del">
        <pc:chgData name="Lynn, John" userId="0fec62b3-97ef-47a5-a54b-4bf305d428ed" providerId="ADAL" clId="{AAAE9171-8A11-4B2D-8B61-84CA7F32A5A5}" dt="2022-12-05T16:01:32.013" v="5771" actId="47"/>
        <pc:sldMkLst>
          <pc:docMk/>
          <pc:sldMk cId="1582170254" sldId="257"/>
        </pc:sldMkLst>
      </pc:sldChg>
      <pc:sldChg chg="del">
        <pc:chgData name="Lynn, John" userId="0fec62b3-97ef-47a5-a54b-4bf305d428ed" providerId="ADAL" clId="{AAAE9171-8A11-4B2D-8B61-84CA7F32A5A5}" dt="2022-12-05T15:58:17.643" v="5770" actId="2696"/>
        <pc:sldMkLst>
          <pc:docMk/>
          <pc:sldMk cId="2045102578" sldId="258"/>
        </pc:sldMkLst>
      </pc:sldChg>
      <pc:sldChg chg="del">
        <pc:chgData name="Lynn, John" userId="0fec62b3-97ef-47a5-a54b-4bf305d428ed" providerId="ADAL" clId="{AAAE9171-8A11-4B2D-8B61-84CA7F32A5A5}" dt="2022-12-05T14:16:17.340" v="129" actId="2696"/>
        <pc:sldMkLst>
          <pc:docMk/>
          <pc:sldMk cId="1165373511" sldId="259"/>
        </pc:sldMkLst>
      </pc:sldChg>
      <pc:sldChg chg="del">
        <pc:chgData name="Lynn, John" userId="0fec62b3-97ef-47a5-a54b-4bf305d428ed" providerId="ADAL" clId="{AAAE9171-8A11-4B2D-8B61-84CA7F32A5A5}" dt="2022-12-05T15:58:12.432" v="5769" actId="2696"/>
        <pc:sldMkLst>
          <pc:docMk/>
          <pc:sldMk cId="2754297510" sldId="260"/>
        </pc:sldMkLst>
      </pc:sldChg>
      <pc:sldChg chg="modSp mod">
        <pc:chgData name="Lynn, John" userId="0fec62b3-97ef-47a5-a54b-4bf305d428ed" providerId="ADAL" clId="{AAAE9171-8A11-4B2D-8B61-84CA7F32A5A5}" dt="2022-12-05T14:18:56.769" v="244" actId="20577"/>
        <pc:sldMkLst>
          <pc:docMk/>
          <pc:sldMk cId="1720423435" sldId="261"/>
        </pc:sldMkLst>
        <pc:spChg chg="mod">
          <ac:chgData name="Lynn, John" userId="0fec62b3-97ef-47a5-a54b-4bf305d428ed" providerId="ADAL" clId="{AAAE9171-8A11-4B2D-8B61-84CA7F32A5A5}" dt="2022-12-05T14:14:42.709" v="111" actId="20577"/>
          <ac:spMkLst>
            <pc:docMk/>
            <pc:sldMk cId="1720423435" sldId="261"/>
            <ac:spMk id="2" creationId="{E6BBC1E5-F2BC-482D-A4DB-C870E556EDF4}"/>
          </ac:spMkLst>
        </pc:spChg>
        <pc:spChg chg="mod">
          <ac:chgData name="Lynn, John" userId="0fec62b3-97ef-47a5-a54b-4bf305d428ed" providerId="ADAL" clId="{AAAE9171-8A11-4B2D-8B61-84CA7F32A5A5}" dt="2022-12-05T14:18:56.769" v="244" actId="20577"/>
          <ac:spMkLst>
            <pc:docMk/>
            <pc:sldMk cId="1720423435" sldId="261"/>
            <ac:spMk id="4" creationId="{AA32D15B-E205-4A70-A817-66BD421BC4D3}"/>
          </ac:spMkLst>
        </pc:spChg>
      </pc:sldChg>
      <pc:sldChg chg="del">
        <pc:chgData name="Lynn, John" userId="0fec62b3-97ef-47a5-a54b-4bf305d428ed" providerId="ADAL" clId="{AAAE9171-8A11-4B2D-8B61-84CA7F32A5A5}" dt="2022-12-05T14:14:47.619" v="112" actId="2696"/>
        <pc:sldMkLst>
          <pc:docMk/>
          <pc:sldMk cId="1066073818" sldId="262"/>
        </pc:sldMkLst>
      </pc:sldChg>
      <pc:sldChg chg="del">
        <pc:chgData name="Lynn, John" userId="0fec62b3-97ef-47a5-a54b-4bf305d428ed" providerId="ADAL" clId="{AAAE9171-8A11-4B2D-8B61-84CA7F32A5A5}" dt="2022-12-05T14:14:52.838" v="114" actId="2696"/>
        <pc:sldMkLst>
          <pc:docMk/>
          <pc:sldMk cId="3502880082" sldId="263"/>
        </pc:sldMkLst>
      </pc:sldChg>
      <pc:sldChg chg="del">
        <pc:chgData name="Lynn, John" userId="0fec62b3-97ef-47a5-a54b-4bf305d428ed" providerId="ADAL" clId="{AAAE9171-8A11-4B2D-8B61-84CA7F32A5A5}" dt="2022-12-05T14:14:55.060" v="115" actId="2696"/>
        <pc:sldMkLst>
          <pc:docMk/>
          <pc:sldMk cId="2154739368" sldId="264"/>
        </pc:sldMkLst>
      </pc:sldChg>
      <pc:sldChg chg="del">
        <pc:chgData name="Lynn, John" userId="0fec62b3-97ef-47a5-a54b-4bf305d428ed" providerId="ADAL" clId="{AAAE9171-8A11-4B2D-8B61-84CA7F32A5A5}" dt="2022-12-05T14:14:58.360" v="116" actId="2696"/>
        <pc:sldMkLst>
          <pc:docMk/>
          <pc:sldMk cId="1807417815" sldId="265"/>
        </pc:sldMkLst>
      </pc:sldChg>
      <pc:sldChg chg="del">
        <pc:chgData name="Lynn, John" userId="0fec62b3-97ef-47a5-a54b-4bf305d428ed" providerId="ADAL" clId="{AAAE9171-8A11-4B2D-8B61-84CA7F32A5A5}" dt="2022-12-05T14:15:01.340" v="117" actId="2696"/>
        <pc:sldMkLst>
          <pc:docMk/>
          <pc:sldMk cId="4223221329" sldId="266"/>
        </pc:sldMkLst>
      </pc:sldChg>
      <pc:sldChg chg="del">
        <pc:chgData name="Lynn, John" userId="0fec62b3-97ef-47a5-a54b-4bf305d428ed" providerId="ADAL" clId="{AAAE9171-8A11-4B2D-8B61-84CA7F32A5A5}" dt="2022-12-05T14:15:07.203" v="118" actId="2696"/>
        <pc:sldMkLst>
          <pc:docMk/>
          <pc:sldMk cId="2910248064" sldId="267"/>
        </pc:sldMkLst>
      </pc:sldChg>
      <pc:sldChg chg="add del">
        <pc:chgData name="Lynn, John" userId="0fec62b3-97ef-47a5-a54b-4bf305d428ed" providerId="ADAL" clId="{AAAE9171-8A11-4B2D-8B61-84CA7F32A5A5}" dt="2022-12-05T14:18:11.779" v="188" actId="47"/>
        <pc:sldMkLst>
          <pc:docMk/>
          <pc:sldMk cId="2389535952" sldId="268"/>
        </pc:sldMkLst>
      </pc:sldChg>
      <pc:sldChg chg="del">
        <pc:chgData name="Lynn, John" userId="0fec62b3-97ef-47a5-a54b-4bf305d428ed" providerId="ADAL" clId="{AAAE9171-8A11-4B2D-8B61-84CA7F32A5A5}" dt="2022-12-05T14:15:49.082" v="126" actId="2696"/>
        <pc:sldMkLst>
          <pc:docMk/>
          <pc:sldMk cId="4056401091" sldId="269"/>
        </pc:sldMkLst>
      </pc:sldChg>
      <pc:sldChg chg="delSp modSp mod">
        <pc:chgData name="Lynn, John" userId="0fec62b3-97ef-47a5-a54b-4bf305d428ed" providerId="ADAL" clId="{AAAE9171-8A11-4B2D-8B61-84CA7F32A5A5}" dt="2022-12-05T16:38:32.689" v="6270" actId="20577"/>
        <pc:sldMkLst>
          <pc:docMk/>
          <pc:sldMk cId="24931524" sldId="270"/>
        </pc:sldMkLst>
        <pc:spChg chg="del">
          <ac:chgData name="Lynn, John" userId="0fec62b3-97ef-47a5-a54b-4bf305d428ed" providerId="ADAL" clId="{AAAE9171-8A11-4B2D-8B61-84CA7F32A5A5}" dt="2022-12-05T14:40:33.386" v="2207" actId="478"/>
          <ac:spMkLst>
            <pc:docMk/>
            <pc:sldMk cId="24931524" sldId="270"/>
            <ac:spMk id="3" creationId="{00000000-0000-0000-0000-000000000000}"/>
          </ac:spMkLst>
        </pc:spChg>
        <pc:spChg chg="mod">
          <ac:chgData name="Lynn, John" userId="0fec62b3-97ef-47a5-a54b-4bf305d428ed" providerId="ADAL" clId="{AAAE9171-8A11-4B2D-8B61-84CA7F32A5A5}" dt="2022-12-05T14:19:01.192" v="251" actId="20577"/>
          <ac:spMkLst>
            <pc:docMk/>
            <pc:sldMk cId="24931524" sldId="270"/>
            <ac:spMk id="5" creationId="{75191660-69E4-4E1C-B7F9-39B26656B2D5}"/>
          </ac:spMkLst>
        </pc:spChg>
        <pc:spChg chg="mod">
          <ac:chgData name="Lynn, John" userId="0fec62b3-97ef-47a5-a54b-4bf305d428ed" providerId="ADAL" clId="{AAAE9171-8A11-4B2D-8B61-84CA7F32A5A5}" dt="2022-12-05T16:38:32.689" v="6270" actId="20577"/>
          <ac:spMkLst>
            <pc:docMk/>
            <pc:sldMk cId="24931524" sldId="270"/>
            <ac:spMk id="6" creationId="{8241A402-2F56-4593-8FAE-820B6C73F8D1}"/>
          </ac:spMkLst>
        </pc:spChg>
      </pc:sldChg>
      <pc:sldChg chg="del ord">
        <pc:chgData name="Lynn, John" userId="0fec62b3-97ef-47a5-a54b-4bf305d428ed" providerId="ADAL" clId="{AAAE9171-8A11-4B2D-8B61-84CA7F32A5A5}" dt="2022-12-05T14:48:33.573" v="2601" actId="47"/>
        <pc:sldMkLst>
          <pc:docMk/>
          <pc:sldMk cId="725284060" sldId="271"/>
        </pc:sldMkLst>
      </pc:sldChg>
      <pc:sldChg chg="del">
        <pc:chgData name="Lynn, John" userId="0fec62b3-97ef-47a5-a54b-4bf305d428ed" providerId="ADAL" clId="{AAAE9171-8A11-4B2D-8B61-84CA7F32A5A5}" dt="2022-12-05T14:15:16.227" v="119" actId="2696"/>
        <pc:sldMkLst>
          <pc:docMk/>
          <pc:sldMk cId="2961038361" sldId="272"/>
        </pc:sldMkLst>
      </pc:sldChg>
      <pc:sldChg chg="del">
        <pc:chgData name="Lynn, John" userId="0fec62b3-97ef-47a5-a54b-4bf305d428ed" providerId="ADAL" clId="{AAAE9171-8A11-4B2D-8B61-84CA7F32A5A5}" dt="2022-12-05T14:15:18.524" v="120" actId="2696"/>
        <pc:sldMkLst>
          <pc:docMk/>
          <pc:sldMk cId="960631991" sldId="273"/>
        </pc:sldMkLst>
      </pc:sldChg>
      <pc:sldChg chg="del">
        <pc:chgData name="Lynn, John" userId="0fec62b3-97ef-47a5-a54b-4bf305d428ed" providerId="ADAL" clId="{AAAE9171-8A11-4B2D-8B61-84CA7F32A5A5}" dt="2022-12-05T14:15:20.621" v="121" actId="2696"/>
        <pc:sldMkLst>
          <pc:docMk/>
          <pc:sldMk cId="631790815" sldId="274"/>
        </pc:sldMkLst>
      </pc:sldChg>
      <pc:sldChg chg="del">
        <pc:chgData name="Lynn, John" userId="0fec62b3-97ef-47a5-a54b-4bf305d428ed" providerId="ADAL" clId="{AAAE9171-8A11-4B2D-8B61-84CA7F32A5A5}" dt="2022-12-05T14:15:31.235" v="122" actId="2696"/>
        <pc:sldMkLst>
          <pc:docMk/>
          <pc:sldMk cId="2534802011" sldId="275"/>
        </pc:sldMkLst>
      </pc:sldChg>
      <pc:sldChg chg="del">
        <pc:chgData name="Lynn, John" userId="0fec62b3-97ef-47a5-a54b-4bf305d428ed" providerId="ADAL" clId="{AAAE9171-8A11-4B2D-8B61-84CA7F32A5A5}" dt="2022-12-05T14:15:33.543" v="123" actId="2696"/>
        <pc:sldMkLst>
          <pc:docMk/>
          <pc:sldMk cId="3822415856" sldId="276"/>
        </pc:sldMkLst>
      </pc:sldChg>
      <pc:sldChg chg="del">
        <pc:chgData name="Lynn, John" userId="0fec62b3-97ef-47a5-a54b-4bf305d428ed" providerId="ADAL" clId="{AAAE9171-8A11-4B2D-8B61-84CA7F32A5A5}" dt="2022-12-05T14:15:35.818" v="124" actId="2696"/>
        <pc:sldMkLst>
          <pc:docMk/>
          <pc:sldMk cId="1367040209" sldId="277"/>
        </pc:sldMkLst>
      </pc:sldChg>
      <pc:sldChg chg="del">
        <pc:chgData name="Lynn, John" userId="0fec62b3-97ef-47a5-a54b-4bf305d428ed" providerId="ADAL" clId="{AAAE9171-8A11-4B2D-8B61-84CA7F32A5A5}" dt="2022-12-05T14:15:42.845" v="125" actId="2696"/>
        <pc:sldMkLst>
          <pc:docMk/>
          <pc:sldMk cId="202531207" sldId="278"/>
        </pc:sldMkLst>
      </pc:sldChg>
      <pc:sldChg chg="addSp delSp modSp mod">
        <pc:chgData name="Lynn, John" userId="0fec62b3-97ef-47a5-a54b-4bf305d428ed" providerId="ADAL" clId="{AAAE9171-8A11-4B2D-8B61-84CA7F32A5A5}" dt="2022-12-05T15:52:39.222" v="5364" actId="14100"/>
        <pc:sldMkLst>
          <pc:docMk/>
          <pc:sldMk cId="3749034907" sldId="279"/>
        </pc:sldMkLst>
        <pc:spChg chg="mod">
          <ac:chgData name="Lynn, John" userId="0fec62b3-97ef-47a5-a54b-4bf305d428ed" providerId="ADAL" clId="{AAAE9171-8A11-4B2D-8B61-84CA7F32A5A5}" dt="2022-12-05T15:31:09.136" v="4029"/>
          <ac:spMkLst>
            <pc:docMk/>
            <pc:sldMk cId="3749034907" sldId="279"/>
            <ac:spMk id="7" creationId="{BCFB3491-76C5-4CD5-A64A-1A41D743691E}"/>
          </ac:spMkLst>
        </pc:spChg>
        <pc:spChg chg="mod">
          <ac:chgData name="Lynn, John" userId="0fec62b3-97ef-47a5-a54b-4bf305d428ed" providerId="ADAL" clId="{AAAE9171-8A11-4B2D-8B61-84CA7F32A5A5}" dt="2022-12-05T15:50:50.284" v="5220" actId="20577"/>
          <ac:spMkLst>
            <pc:docMk/>
            <pc:sldMk cId="3749034907" sldId="279"/>
            <ac:spMk id="8" creationId="{2751F6A5-07E0-4363-A9F1-C90AA37A13CB}"/>
          </ac:spMkLst>
        </pc:spChg>
        <pc:spChg chg="add del">
          <ac:chgData name="Lynn, John" userId="0fec62b3-97ef-47a5-a54b-4bf305d428ed" providerId="ADAL" clId="{AAAE9171-8A11-4B2D-8B61-84CA7F32A5A5}" dt="2022-12-05T15:30:49.922" v="4025" actId="478"/>
          <ac:spMkLst>
            <pc:docMk/>
            <pc:sldMk cId="3749034907" sldId="279"/>
            <ac:spMk id="16" creationId="{00000000-0000-0000-0000-000000000000}"/>
          </ac:spMkLst>
        </pc:spChg>
        <pc:graphicFrameChg chg="add mod">
          <ac:chgData name="Lynn, John" userId="0fec62b3-97ef-47a5-a54b-4bf305d428ed" providerId="ADAL" clId="{AAAE9171-8A11-4B2D-8B61-84CA7F32A5A5}" dt="2022-12-05T15:52:39.222" v="5364" actId="14100"/>
          <ac:graphicFrameMkLst>
            <pc:docMk/>
            <pc:sldMk cId="3749034907" sldId="279"/>
            <ac:graphicFrameMk id="9" creationId="{74E5BE65-E86D-4BC7-AB30-BB151B4D74DE}"/>
          </ac:graphicFrameMkLst>
        </pc:graphicFrameChg>
        <pc:picChg chg="add del mod ord modCrop">
          <ac:chgData name="Lynn, John" userId="0fec62b3-97ef-47a5-a54b-4bf305d428ed" providerId="ADAL" clId="{AAAE9171-8A11-4B2D-8B61-84CA7F32A5A5}" dt="2022-12-05T15:30:07.502" v="4022" actId="22"/>
          <ac:picMkLst>
            <pc:docMk/>
            <pc:sldMk cId="3749034907" sldId="279"/>
            <ac:picMk id="5" creationId="{9C880C9D-5D86-429E-9D11-324E4813B0C5}"/>
          </ac:picMkLst>
        </pc:picChg>
      </pc:sldChg>
      <pc:sldChg chg="del">
        <pc:chgData name="Lynn, John" userId="0fec62b3-97ef-47a5-a54b-4bf305d428ed" providerId="ADAL" clId="{AAAE9171-8A11-4B2D-8B61-84CA7F32A5A5}" dt="2022-12-05T16:07:33.897" v="6017" actId="2696"/>
        <pc:sldMkLst>
          <pc:docMk/>
          <pc:sldMk cId="860591461" sldId="280"/>
        </pc:sldMkLst>
      </pc:sldChg>
      <pc:sldChg chg="del">
        <pc:chgData name="Lynn, John" userId="0fec62b3-97ef-47a5-a54b-4bf305d428ed" providerId="ADAL" clId="{AAAE9171-8A11-4B2D-8B61-84CA7F32A5A5}" dt="2022-12-05T16:07:36.424" v="6018" actId="2696"/>
        <pc:sldMkLst>
          <pc:docMk/>
          <pc:sldMk cId="2183092526" sldId="281"/>
        </pc:sldMkLst>
      </pc:sldChg>
      <pc:sldChg chg="del">
        <pc:chgData name="Lynn, John" userId="0fec62b3-97ef-47a5-a54b-4bf305d428ed" providerId="ADAL" clId="{AAAE9171-8A11-4B2D-8B61-84CA7F32A5A5}" dt="2022-12-05T16:07:39.081" v="6019" actId="2696"/>
        <pc:sldMkLst>
          <pc:docMk/>
          <pc:sldMk cId="4273919935" sldId="282"/>
        </pc:sldMkLst>
      </pc:sldChg>
      <pc:sldChg chg="del">
        <pc:chgData name="Lynn, John" userId="0fec62b3-97ef-47a5-a54b-4bf305d428ed" providerId="ADAL" clId="{AAAE9171-8A11-4B2D-8B61-84CA7F32A5A5}" dt="2022-12-05T14:16:28.852" v="131" actId="2696"/>
        <pc:sldMkLst>
          <pc:docMk/>
          <pc:sldMk cId="2806866693" sldId="283"/>
        </pc:sldMkLst>
      </pc:sldChg>
      <pc:sldChg chg="del">
        <pc:chgData name="Lynn, John" userId="0fec62b3-97ef-47a5-a54b-4bf305d428ed" providerId="ADAL" clId="{AAAE9171-8A11-4B2D-8B61-84CA7F32A5A5}" dt="2022-12-05T14:16:32.260" v="132" actId="2696"/>
        <pc:sldMkLst>
          <pc:docMk/>
          <pc:sldMk cId="619195344" sldId="284"/>
        </pc:sldMkLst>
      </pc:sldChg>
      <pc:sldChg chg="del">
        <pc:chgData name="Lynn, John" userId="0fec62b3-97ef-47a5-a54b-4bf305d428ed" providerId="ADAL" clId="{AAAE9171-8A11-4B2D-8B61-84CA7F32A5A5}" dt="2022-12-05T14:16:36.189" v="133" actId="2696"/>
        <pc:sldMkLst>
          <pc:docMk/>
          <pc:sldMk cId="2748508077" sldId="285"/>
        </pc:sldMkLst>
      </pc:sldChg>
      <pc:sldChg chg="del">
        <pc:chgData name="Lynn, John" userId="0fec62b3-97ef-47a5-a54b-4bf305d428ed" providerId="ADAL" clId="{AAAE9171-8A11-4B2D-8B61-84CA7F32A5A5}" dt="2022-12-05T14:16:38.561" v="134" actId="2696"/>
        <pc:sldMkLst>
          <pc:docMk/>
          <pc:sldMk cId="1217957274" sldId="286"/>
        </pc:sldMkLst>
      </pc:sldChg>
      <pc:sldChg chg="del">
        <pc:chgData name="Lynn, John" userId="0fec62b3-97ef-47a5-a54b-4bf305d428ed" providerId="ADAL" clId="{AAAE9171-8A11-4B2D-8B61-84CA7F32A5A5}" dt="2022-12-05T14:16:41.092" v="135" actId="2696"/>
        <pc:sldMkLst>
          <pc:docMk/>
          <pc:sldMk cId="4260696675" sldId="287"/>
        </pc:sldMkLst>
      </pc:sldChg>
      <pc:sldChg chg="del">
        <pc:chgData name="Lynn, John" userId="0fec62b3-97ef-47a5-a54b-4bf305d428ed" providerId="ADAL" clId="{AAAE9171-8A11-4B2D-8B61-84CA7F32A5A5}" dt="2022-12-05T16:07:41.531" v="6020" actId="2696"/>
        <pc:sldMkLst>
          <pc:docMk/>
          <pc:sldMk cId="1625281381" sldId="288"/>
        </pc:sldMkLst>
      </pc:sldChg>
      <pc:sldChg chg="del">
        <pc:chgData name="Lynn, John" userId="0fec62b3-97ef-47a5-a54b-4bf305d428ed" providerId="ADAL" clId="{AAAE9171-8A11-4B2D-8B61-84CA7F32A5A5}" dt="2022-12-05T14:16:51.037" v="136" actId="2696"/>
        <pc:sldMkLst>
          <pc:docMk/>
          <pc:sldMk cId="1021252582" sldId="290"/>
        </pc:sldMkLst>
      </pc:sldChg>
      <pc:sldChg chg="modSp add del mod">
        <pc:chgData name="Lynn, John" userId="0fec62b3-97ef-47a5-a54b-4bf305d428ed" providerId="ADAL" clId="{AAAE9171-8A11-4B2D-8B61-84CA7F32A5A5}" dt="2022-12-05T14:48:58.852" v="2635" actId="2696"/>
        <pc:sldMkLst>
          <pc:docMk/>
          <pc:sldMk cId="1732558693" sldId="290"/>
        </pc:sldMkLst>
        <pc:spChg chg="mod">
          <ac:chgData name="Lynn, John" userId="0fec62b3-97ef-47a5-a54b-4bf305d428ed" providerId="ADAL" clId="{AAAE9171-8A11-4B2D-8B61-84CA7F32A5A5}" dt="2022-12-05T14:20:28.272" v="385" actId="20577"/>
          <ac:spMkLst>
            <pc:docMk/>
            <pc:sldMk cId="1732558693" sldId="290"/>
            <ac:spMk id="6" creationId="{8241A402-2F56-4593-8FAE-820B6C73F8D1}"/>
          </ac:spMkLst>
        </pc:spChg>
      </pc:sldChg>
      <pc:sldChg chg="new del">
        <pc:chgData name="Lynn, John" userId="0fec62b3-97ef-47a5-a54b-4bf305d428ed" providerId="ADAL" clId="{AAAE9171-8A11-4B2D-8B61-84CA7F32A5A5}" dt="2022-12-05T14:20:18.466" v="371" actId="2696"/>
        <pc:sldMkLst>
          <pc:docMk/>
          <pc:sldMk cId="3199467730" sldId="290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1333867865" sldId="291"/>
        </pc:sldMkLst>
      </pc:sldChg>
      <pc:sldChg chg="modSp add del mod">
        <pc:chgData name="Lynn, John" userId="0fec62b3-97ef-47a5-a54b-4bf305d428ed" providerId="ADAL" clId="{AAAE9171-8A11-4B2D-8B61-84CA7F32A5A5}" dt="2022-12-05T15:50:57.449" v="5221" actId="2696"/>
        <pc:sldMkLst>
          <pc:docMk/>
          <pc:sldMk cId="3945132122" sldId="291"/>
        </pc:sldMkLst>
        <pc:spChg chg="mod">
          <ac:chgData name="Lynn, John" userId="0fec62b3-97ef-47a5-a54b-4bf305d428ed" providerId="ADAL" clId="{AAAE9171-8A11-4B2D-8B61-84CA7F32A5A5}" dt="2022-12-05T15:28:09.420" v="3978" actId="20577"/>
          <ac:spMkLst>
            <pc:docMk/>
            <pc:sldMk cId="3945132122" sldId="291"/>
            <ac:spMk id="6" creationId="{8241A402-2F56-4593-8FAE-820B6C73F8D1}"/>
          </ac:spMkLst>
        </pc:spChg>
      </pc:sldChg>
      <pc:sldChg chg="modSp add mod">
        <pc:chgData name="Lynn, John" userId="0fec62b3-97ef-47a5-a54b-4bf305d428ed" providerId="ADAL" clId="{AAAE9171-8A11-4B2D-8B61-84CA7F32A5A5}" dt="2022-12-05T16:38:47.350" v="6272" actId="20577"/>
        <pc:sldMkLst>
          <pc:docMk/>
          <pc:sldMk cId="2279193251" sldId="292"/>
        </pc:sldMkLst>
        <pc:spChg chg="mod">
          <ac:chgData name="Lynn, John" userId="0fec62b3-97ef-47a5-a54b-4bf305d428ed" providerId="ADAL" clId="{AAAE9171-8A11-4B2D-8B61-84CA7F32A5A5}" dt="2022-12-05T16:38:47.350" v="6272" actId="20577"/>
          <ac:spMkLst>
            <pc:docMk/>
            <pc:sldMk cId="2279193251" sldId="292"/>
            <ac:spMk id="6" creationId="{8241A402-2F56-4593-8FAE-820B6C73F8D1}"/>
          </ac:spMkLst>
        </pc:spChg>
      </pc:sldChg>
      <pc:sldChg chg="del">
        <pc:chgData name="Lynn, John" userId="0fec62b3-97ef-47a5-a54b-4bf305d428ed" providerId="ADAL" clId="{AAAE9171-8A11-4B2D-8B61-84CA7F32A5A5}" dt="2022-12-05T14:16:55.246" v="138" actId="2696"/>
        <pc:sldMkLst>
          <pc:docMk/>
          <pc:sldMk cId="4241315824" sldId="292"/>
        </pc:sldMkLst>
      </pc:sldChg>
      <pc:sldChg chg="addSp delSp modSp add mod">
        <pc:chgData name="Lynn, John" userId="0fec62b3-97ef-47a5-a54b-4bf305d428ed" providerId="ADAL" clId="{AAAE9171-8A11-4B2D-8B61-84CA7F32A5A5}" dt="2022-12-05T16:41:12.426" v="6405" actId="20577"/>
        <pc:sldMkLst>
          <pc:docMk/>
          <pc:sldMk cId="2031039906" sldId="293"/>
        </pc:sldMkLst>
        <pc:spChg chg="add mod">
          <ac:chgData name="Lynn, John" userId="0fec62b3-97ef-47a5-a54b-4bf305d428ed" providerId="ADAL" clId="{AAAE9171-8A11-4B2D-8B61-84CA7F32A5A5}" dt="2022-12-05T16:40:13.259" v="6401" actId="1076"/>
          <ac:spMkLst>
            <pc:docMk/>
            <pc:sldMk cId="2031039906" sldId="293"/>
            <ac:spMk id="2" creationId="{D70022A6-1081-4D01-9016-0BD0416EEBC0}"/>
          </ac:spMkLst>
        </pc:spChg>
        <pc:spChg chg="mod">
          <ac:chgData name="Lynn, John" userId="0fec62b3-97ef-47a5-a54b-4bf305d428ed" providerId="ADAL" clId="{AAAE9171-8A11-4B2D-8B61-84CA7F32A5A5}" dt="2022-12-05T16:41:12.426" v="6405" actId="20577"/>
          <ac:spMkLst>
            <pc:docMk/>
            <pc:sldMk cId="2031039906" sldId="293"/>
            <ac:spMk id="6" creationId="{8241A402-2F56-4593-8FAE-820B6C73F8D1}"/>
          </ac:spMkLst>
        </pc:spChg>
        <pc:spChg chg="add del mod">
          <ac:chgData name="Lynn, John" userId="0fec62b3-97ef-47a5-a54b-4bf305d428ed" providerId="ADAL" clId="{AAAE9171-8A11-4B2D-8B61-84CA7F32A5A5}" dt="2022-12-05T16:08:17.063" v="6023"/>
          <ac:spMkLst>
            <pc:docMk/>
            <pc:sldMk cId="2031039906" sldId="293"/>
            <ac:spMk id="7" creationId="{78F27DE4-0A2F-496B-AC25-E9823A159E96}"/>
          </ac:spMkLst>
        </pc:spChg>
        <pc:spChg chg="add mod">
          <ac:chgData name="Lynn, John" userId="0fec62b3-97ef-47a5-a54b-4bf305d428ed" providerId="ADAL" clId="{AAAE9171-8A11-4B2D-8B61-84CA7F32A5A5}" dt="2022-12-05T16:37:16.839" v="6265" actId="21"/>
          <ac:spMkLst>
            <pc:docMk/>
            <pc:sldMk cId="2031039906" sldId="293"/>
            <ac:spMk id="8" creationId="{15A13285-BC37-4A47-8940-494064EFE1B9}"/>
          </ac:spMkLst>
        </pc:spChg>
      </pc:sldChg>
      <pc:sldChg chg="del">
        <pc:chgData name="Lynn, John" userId="0fec62b3-97ef-47a5-a54b-4bf305d428ed" providerId="ADAL" clId="{AAAE9171-8A11-4B2D-8B61-84CA7F32A5A5}" dt="2022-12-05T14:16:57.233" v="139" actId="2696"/>
        <pc:sldMkLst>
          <pc:docMk/>
          <pc:sldMk cId="2191929587" sldId="293"/>
        </pc:sldMkLst>
      </pc:sldChg>
      <pc:sldChg chg="add del">
        <pc:chgData name="Lynn, John" userId="0fec62b3-97ef-47a5-a54b-4bf305d428ed" providerId="ADAL" clId="{AAAE9171-8A11-4B2D-8B61-84CA7F32A5A5}" dt="2022-12-05T15:31:58.570" v="4053" actId="2696"/>
        <pc:sldMkLst>
          <pc:docMk/>
          <pc:sldMk cId="3722915272" sldId="293"/>
        </pc:sldMkLst>
      </pc:sldChg>
      <pc:sldChg chg="new del">
        <pc:chgData name="Lynn, John" userId="0fec62b3-97ef-47a5-a54b-4bf305d428ed" providerId="ADAL" clId="{AAAE9171-8A11-4B2D-8B61-84CA7F32A5A5}" dt="2022-12-05T15:28:55.757" v="3996" actId="2696"/>
        <pc:sldMkLst>
          <pc:docMk/>
          <pc:sldMk cId="4167275966" sldId="293"/>
        </pc:sldMkLst>
      </pc:sldChg>
      <pc:sldChg chg="del">
        <pc:chgData name="Lynn, John" userId="0fec62b3-97ef-47a5-a54b-4bf305d428ed" providerId="ADAL" clId="{AAAE9171-8A11-4B2D-8B61-84CA7F32A5A5}" dt="2022-12-05T14:16:59.388" v="140" actId="2696"/>
        <pc:sldMkLst>
          <pc:docMk/>
          <pc:sldMk cId="895648042" sldId="294"/>
        </pc:sldMkLst>
      </pc:sldChg>
      <pc:sldChg chg="addSp delSp modSp add mod">
        <pc:chgData name="Lynn, John" userId="0fec62b3-97ef-47a5-a54b-4bf305d428ed" providerId="ADAL" clId="{AAAE9171-8A11-4B2D-8B61-84CA7F32A5A5}" dt="2022-12-05T16:44:22.045" v="6414" actId="20577"/>
        <pc:sldMkLst>
          <pc:docMk/>
          <pc:sldMk cId="3176722911" sldId="294"/>
        </pc:sldMkLst>
        <pc:spChg chg="mod">
          <ac:chgData name="Lynn, John" userId="0fec62b3-97ef-47a5-a54b-4bf305d428ed" providerId="ADAL" clId="{AAAE9171-8A11-4B2D-8B61-84CA7F32A5A5}" dt="2022-12-05T16:44:22.045" v="6414" actId="20577"/>
          <ac:spMkLst>
            <pc:docMk/>
            <pc:sldMk cId="3176722911" sldId="294"/>
            <ac:spMk id="8" creationId="{2751F6A5-07E0-4363-A9F1-C90AA37A13CB}"/>
          </ac:spMkLst>
        </pc:spChg>
        <pc:graphicFrameChg chg="del">
          <ac:chgData name="Lynn, John" userId="0fec62b3-97ef-47a5-a54b-4bf305d428ed" providerId="ADAL" clId="{AAAE9171-8A11-4B2D-8B61-84CA7F32A5A5}" dt="2022-12-05T15:52:00.785" v="5356" actId="478"/>
          <ac:graphicFrameMkLst>
            <pc:docMk/>
            <pc:sldMk cId="3176722911" sldId="294"/>
            <ac:graphicFrameMk id="9" creationId="{74E5BE65-E86D-4BC7-AB30-BB151B4D74DE}"/>
          </ac:graphicFrameMkLst>
        </pc:graphicFrameChg>
        <pc:graphicFrameChg chg="add mod">
          <ac:chgData name="Lynn, John" userId="0fec62b3-97ef-47a5-a54b-4bf305d428ed" providerId="ADAL" clId="{AAAE9171-8A11-4B2D-8B61-84CA7F32A5A5}" dt="2022-12-05T15:52:56.288" v="5367" actId="1076"/>
          <ac:graphicFrameMkLst>
            <pc:docMk/>
            <pc:sldMk cId="3176722911" sldId="294"/>
            <ac:graphicFrameMk id="10" creationId="{820591C6-30F3-4ABC-A807-56345E45DC61}"/>
          </ac:graphicFrameMkLst>
        </pc:graphicFrameChg>
      </pc:sldChg>
      <pc:sldChg chg="del">
        <pc:chgData name="Lynn, John" userId="0fec62b3-97ef-47a5-a54b-4bf305d428ed" providerId="ADAL" clId="{AAAE9171-8A11-4B2D-8B61-84CA7F32A5A5}" dt="2022-12-05T14:17:01.286" v="141" actId="2696"/>
        <pc:sldMkLst>
          <pc:docMk/>
          <pc:sldMk cId="2995183362" sldId="295"/>
        </pc:sldMkLst>
      </pc:sldChg>
      <pc:sldChg chg="addSp delSp modSp add mod">
        <pc:chgData name="Lynn, John" userId="0fec62b3-97ef-47a5-a54b-4bf305d428ed" providerId="ADAL" clId="{AAAE9171-8A11-4B2D-8B61-84CA7F32A5A5}" dt="2022-12-05T16:46:01.395" v="6453" actId="20577"/>
        <pc:sldMkLst>
          <pc:docMk/>
          <pc:sldMk cId="3083705386" sldId="295"/>
        </pc:sldMkLst>
        <pc:spChg chg="mod">
          <ac:chgData name="Lynn, John" userId="0fec62b3-97ef-47a5-a54b-4bf305d428ed" providerId="ADAL" clId="{AAAE9171-8A11-4B2D-8B61-84CA7F32A5A5}" dt="2022-12-05T16:46:01.395" v="6453" actId="20577"/>
          <ac:spMkLst>
            <pc:docMk/>
            <pc:sldMk cId="3083705386" sldId="295"/>
            <ac:spMk id="8" creationId="{2751F6A5-07E0-4363-A9F1-C90AA37A13CB}"/>
          </ac:spMkLst>
        </pc:spChg>
        <pc:graphicFrameChg chg="add mod">
          <ac:chgData name="Lynn, John" userId="0fec62b3-97ef-47a5-a54b-4bf305d428ed" providerId="ADAL" clId="{AAAE9171-8A11-4B2D-8B61-84CA7F32A5A5}" dt="2022-12-05T15:56:25.452" v="5593" actId="1076"/>
          <ac:graphicFrameMkLst>
            <pc:docMk/>
            <pc:sldMk cId="3083705386" sldId="295"/>
            <ac:graphicFrameMk id="9" creationId="{AD074E45-6B71-4E7D-B445-0D1C166B0E38}"/>
          </ac:graphicFrameMkLst>
        </pc:graphicFrameChg>
        <pc:graphicFrameChg chg="del">
          <ac:chgData name="Lynn, John" userId="0fec62b3-97ef-47a5-a54b-4bf305d428ed" providerId="ADAL" clId="{AAAE9171-8A11-4B2D-8B61-84CA7F32A5A5}" dt="2022-12-05T15:55:26.921" v="5588" actId="478"/>
          <ac:graphicFrameMkLst>
            <pc:docMk/>
            <pc:sldMk cId="3083705386" sldId="295"/>
            <ac:graphicFrameMk id="10" creationId="{820591C6-30F3-4ABC-A807-56345E45DC61}"/>
          </ac:graphicFrameMkLst>
        </pc:graphicFrameChg>
      </pc:sldChg>
      <pc:sldChg chg="addSp delSp modSp add mod">
        <pc:chgData name="Lynn, John" userId="0fec62b3-97ef-47a5-a54b-4bf305d428ed" providerId="ADAL" clId="{AAAE9171-8A11-4B2D-8B61-84CA7F32A5A5}" dt="2022-12-05T16:46:43.921" v="6498" actId="20577"/>
        <pc:sldMkLst>
          <pc:docMk/>
          <pc:sldMk cId="848881817" sldId="296"/>
        </pc:sldMkLst>
        <pc:spChg chg="mod">
          <ac:chgData name="Lynn, John" userId="0fec62b3-97ef-47a5-a54b-4bf305d428ed" providerId="ADAL" clId="{AAAE9171-8A11-4B2D-8B61-84CA7F32A5A5}" dt="2022-12-05T16:46:43.921" v="6498" actId="20577"/>
          <ac:spMkLst>
            <pc:docMk/>
            <pc:sldMk cId="848881817" sldId="296"/>
            <ac:spMk id="8" creationId="{2751F6A5-07E0-4363-A9F1-C90AA37A13CB}"/>
          </ac:spMkLst>
        </pc:spChg>
        <pc:picChg chg="add del">
          <ac:chgData name="Lynn, John" userId="0fec62b3-97ef-47a5-a54b-4bf305d428ed" providerId="ADAL" clId="{AAAE9171-8A11-4B2D-8B61-84CA7F32A5A5}" dt="2022-12-05T16:06:41.721" v="6002" actId="22"/>
          <ac:picMkLst>
            <pc:docMk/>
            <pc:sldMk cId="848881817" sldId="296"/>
            <ac:picMk id="5" creationId="{C8BC31EA-FF11-4CF1-907A-4596A322C28A}"/>
          </ac:picMkLst>
        </pc:picChg>
      </pc:sldChg>
      <pc:sldChg chg="del">
        <pc:chgData name="Lynn, John" userId="0fec62b3-97ef-47a5-a54b-4bf305d428ed" providerId="ADAL" clId="{AAAE9171-8A11-4B2D-8B61-84CA7F32A5A5}" dt="2022-12-05T14:17:03.205" v="142" actId="2696"/>
        <pc:sldMkLst>
          <pc:docMk/>
          <pc:sldMk cId="1075097179" sldId="296"/>
        </pc:sldMkLst>
      </pc:sldChg>
      <pc:sldChg chg="addSp delSp modSp add del mod">
        <pc:chgData name="Lynn, John" userId="0fec62b3-97ef-47a5-a54b-4bf305d428ed" providerId="ADAL" clId="{AAAE9171-8A11-4B2D-8B61-84CA7F32A5A5}" dt="2022-12-05T16:02:42.351" v="5775" actId="2696"/>
        <pc:sldMkLst>
          <pc:docMk/>
          <pc:sldMk cId="2855988131" sldId="296"/>
        </pc:sldMkLst>
        <pc:graphicFrameChg chg="del">
          <ac:chgData name="Lynn, John" userId="0fec62b3-97ef-47a5-a54b-4bf305d428ed" providerId="ADAL" clId="{AAAE9171-8A11-4B2D-8B61-84CA7F32A5A5}" dt="2022-12-05T16:01:38.855" v="5772" actId="478"/>
          <ac:graphicFrameMkLst>
            <pc:docMk/>
            <pc:sldMk cId="2855988131" sldId="296"/>
            <ac:graphicFrameMk id="9" creationId="{AD074E45-6B71-4E7D-B445-0D1C166B0E38}"/>
          </ac:graphicFrameMkLst>
        </pc:graphicFrameChg>
        <pc:graphicFrameChg chg="add mod">
          <ac:chgData name="Lynn, John" userId="0fec62b3-97ef-47a5-a54b-4bf305d428ed" providerId="ADAL" clId="{AAAE9171-8A11-4B2D-8B61-84CA7F32A5A5}" dt="2022-12-05T16:02:36.709" v="5774" actId="14100"/>
          <ac:graphicFrameMkLst>
            <pc:docMk/>
            <pc:sldMk cId="2855988131" sldId="296"/>
            <ac:graphicFrameMk id="10" creationId="{212945E2-A816-47E4-9CA8-16DD3AC95DAC}"/>
          </ac:graphicFrameMkLst>
        </pc:graphicFrameChg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1729679675" sldId="297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827516425" sldId="298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015803422" sldId="299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890838734" sldId="300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059853336" sldId="301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86241094" sldId="302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671146425" sldId="303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608146654" sldId="304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752327211" sldId="305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612384681" sldId="306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441712222" sldId="307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988840493" sldId="308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834664696" sldId="309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1108896231" sldId="310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95083052" sldId="311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017752630" sldId="312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220007858" sldId="313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830806284" sldId="314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2640889941" sldId="315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113275189" sldId="316"/>
        </pc:sldMkLst>
      </pc:sldChg>
      <pc:sldChg chg="del">
        <pc:chgData name="Lynn, John" userId="0fec62b3-97ef-47a5-a54b-4bf305d428ed" providerId="ADAL" clId="{AAAE9171-8A11-4B2D-8B61-84CA7F32A5A5}" dt="2022-12-05T14:17:22.484" v="143" actId="2696"/>
        <pc:sldMkLst>
          <pc:docMk/>
          <pc:sldMk cId="3401174957" sldId="317"/>
        </pc:sldMkLst>
      </pc:sldChg>
      <pc:sldChg chg="del">
        <pc:chgData name="Lynn, John" userId="0fec62b3-97ef-47a5-a54b-4bf305d428ed" providerId="ADAL" clId="{AAAE9171-8A11-4B2D-8B61-84CA7F32A5A5}" dt="2022-12-05T14:14:50.725" v="113" actId="2696"/>
        <pc:sldMkLst>
          <pc:docMk/>
          <pc:sldMk cId="4146006239" sldId="318"/>
        </pc:sldMkLst>
      </pc:sldChg>
      <pc:sldChg chg="del">
        <pc:chgData name="Lynn, John" userId="0fec62b3-97ef-47a5-a54b-4bf305d428ed" providerId="ADAL" clId="{AAAE9171-8A11-4B2D-8B61-84CA7F32A5A5}" dt="2022-12-05T14:16:53.384" v="137" actId="2696"/>
        <pc:sldMkLst>
          <pc:docMk/>
          <pc:sldMk cId="3631790439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05/12/2022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05/12/2022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9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FB5BED-596C-4D1F-87F4-81A68BF55397}"/>
              </a:ext>
            </a:extLst>
          </p:cNvPr>
          <p:cNvGrpSpPr/>
          <p:nvPr userDrawn="1"/>
        </p:nvGrpSpPr>
        <p:grpSpPr>
          <a:xfrm>
            <a:off x="5575412" y="1294727"/>
            <a:ext cx="5124057" cy="1573148"/>
            <a:chOff x="4221294" y="1349116"/>
            <a:chExt cx="4718275" cy="1448568"/>
          </a:xfrm>
        </p:grpSpPr>
        <p:pic>
          <p:nvPicPr>
            <p:cNvPr id="11" name="Picture Placeholder 16">
              <a:extLst>
                <a:ext uri="{FF2B5EF4-FFF2-40B4-BE49-F238E27FC236}">
                  <a16:creationId xmlns:a16="http://schemas.microsoft.com/office/drawing/2014/main" id="{2645B152-853A-4718-B78F-396FB9155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22" y="1640458"/>
              <a:ext cx="2105647" cy="975390"/>
            </a:xfrm>
            <a:prstGeom prst="rect">
              <a:avLst/>
            </a:prstGeom>
            <a:noFill/>
          </p:spPr>
        </p:pic>
        <p:pic>
          <p:nvPicPr>
            <p:cNvPr id="12" name="Picture Placeholder 17">
              <a:extLst>
                <a:ext uri="{FF2B5EF4-FFF2-40B4-BE49-F238E27FC236}">
                  <a16:creationId xmlns:a16="http://schemas.microsoft.com/office/drawing/2014/main" id="{48C034F1-7E48-4731-ABBF-9507549CFE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l="-27481" t="-43612" r="-27481" b="-43612"/>
            <a:stretch/>
          </p:blipFill>
          <p:spPr>
            <a:xfrm>
              <a:off x="4221294" y="1349116"/>
              <a:ext cx="2726647" cy="14485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2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4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B5BED-596C-4D1F-87F4-81A68BF55397}"/>
              </a:ext>
            </a:extLst>
          </p:cNvPr>
          <p:cNvGrpSpPr/>
          <p:nvPr userDrawn="1"/>
        </p:nvGrpSpPr>
        <p:grpSpPr>
          <a:xfrm>
            <a:off x="5575412" y="1294727"/>
            <a:ext cx="5124057" cy="1573148"/>
            <a:chOff x="4221294" y="1349116"/>
            <a:chExt cx="4718275" cy="1448568"/>
          </a:xfrm>
        </p:grpSpPr>
        <p:pic>
          <p:nvPicPr>
            <p:cNvPr id="7" name="Picture Placeholder 16">
              <a:extLst>
                <a:ext uri="{FF2B5EF4-FFF2-40B4-BE49-F238E27FC236}">
                  <a16:creationId xmlns:a16="http://schemas.microsoft.com/office/drawing/2014/main" id="{2645B152-853A-4718-B78F-396FB9155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22" y="1640458"/>
              <a:ext cx="2105647" cy="975390"/>
            </a:xfrm>
            <a:prstGeom prst="rect">
              <a:avLst/>
            </a:prstGeom>
            <a:noFill/>
          </p:spPr>
        </p:pic>
        <p:pic>
          <p:nvPicPr>
            <p:cNvPr id="8" name="Picture Placeholder 17">
              <a:extLst>
                <a:ext uri="{FF2B5EF4-FFF2-40B4-BE49-F238E27FC236}">
                  <a16:creationId xmlns:a16="http://schemas.microsoft.com/office/drawing/2014/main" id="{48C034F1-7E48-4731-ABBF-9507549CFE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l="-27481" t="-43612" r="-27481" b="-43612"/>
            <a:stretch/>
          </p:blipFill>
          <p:spPr>
            <a:xfrm>
              <a:off x="4221294" y="1349116"/>
              <a:ext cx="2726647" cy="14485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78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4116"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24" name="Straight Connector 2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6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1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7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2030"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0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0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/>
              <a:t>Change Footer here: Insert &gt; Header and Footer (delete if none) </a:t>
            </a:r>
            <a:endParaRPr lang="en-CA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 descr="Dark_blue_SNC_atkins_logo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" y="5970271"/>
            <a:ext cx="2277483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4287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24" r:id="rId3"/>
    <p:sldLayoutId id="2147483725" r:id="rId4"/>
    <p:sldLayoutId id="2147483726" r:id="rId5"/>
    <p:sldLayoutId id="2147483727" r:id="rId6"/>
    <p:sldLayoutId id="2147483712" r:id="rId7"/>
    <p:sldLayoutId id="2147483798" r:id="rId8"/>
    <p:sldLayoutId id="2147483758" r:id="rId9"/>
    <p:sldLayoutId id="2147483713" r:id="rId10"/>
    <p:sldLayoutId id="2147483790" r:id="rId11"/>
    <p:sldLayoutId id="2147483791" r:id="rId12"/>
    <p:sldLayoutId id="2147483792" r:id="rId13"/>
    <p:sldLayoutId id="2147483775" r:id="rId14"/>
    <p:sldLayoutId id="2147483793" r:id="rId15"/>
    <p:sldLayoutId id="2147483745" r:id="rId16"/>
    <p:sldLayoutId id="2147483746" r:id="rId17"/>
    <p:sldLayoutId id="2147483776" r:id="rId18"/>
    <p:sldLayoutId id="2147483794" r:id="rId19"/>
    <p:sldLayoutId id="2147483774" r:id="rId20"/>
    <p:sldLayoutId id="2147483788" r:id="rId21"/>
    <p:sldLayoutId id="2147483786" r:id="rId22"/>
    <p:sldLayoutId id="214748378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575" userDrawn="1">
          <p15:clr>
            <a:srgbClr val="F26B43"/>
          </p15:clr>
        </p15:guide>
        <p15:guide id="5" pos="7105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3" name="Straight Connector 22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 descr="Dark_blue_SNC_atkins_logo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" y="5970271"/>
            <a:ext cx="2277483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25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97" r:id="rId8"/>
    <p:sldLayoutId id="2147483795" r:id="rId9"/>
    <p:sldLayoutId id="2147483785" r:id="rId10"/>
    <p:sldLayoutId id="2147483730" r:id="rId11"/>
    <p:sldLayoutId id="2147483731" r:id="rId12"/>
    <p:sldLayoutId id="2147483732" r:id="rId13"/>
    <p:sldLayoutId id="2147483733" r:id="rId14"/>
    <p:sldLayoutId id="2147483789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96" r:id="rId21"/>
    <p:sldLayoutId id="2147483749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75" userDrawn="1">
          <p15:clr>
            <a:srgbClr val="F26B43"/>
          </p15:clr>
        </p15:guide>
        <p15:guide id="4" pos="710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2D15B-E205-4A70-A817-66BD421B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BC1E5-F2BC-482D-A4DB-C870E556E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John Lynn, Atkins</a:t>
            </a:r>
          </a:p>
          <a:p>
            <a:r>
              <a:rPr lang="en-GB" dirty="0"/>
              <a:t>Louis Devenish, </a:t>
            </a:r>
            <a:r>
              <a:rPr lang="en-GB" dirty="0" err="1"/>
              <a:t>Sustrans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4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91660-69E4-4E1C-B7F9-39B2665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1A402-2F56-4593-8FAE-820B6C73F8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57701"/>
            <a:ext cx="10369153" cy="4176612"/>
          </a:xfrm>
        </p:spPr>
        <p:txBody>
          <a:bodyPr/>
          <a:lstStyle/>
          <a:p>
            <a:pPr lvl="0"/>
            <a:r>
              <a:rPr lang="en-GB" b="1" noProof="0" dirty="0"/>
              <a:t>Project overview</a:t>
            </a:r>
          </a:p>
          <a:p>
            <a:pPr marL="285750" lvl="1" indent="-285750">
              <a:buFontTx/>
              <a:buChar char="-"/>
            </a:pPr>
            <a:r>
              <a:rPr lang="en-GB" noProof="0" dirty="0"/>
              <a:t>Atkins &amp; </a:t>
            </a:r>
            <a:r>
              <a:rPr lang="en-GB" noProof="0" dirty="0" err="1"/>
              <a:t>Sustrans</a:t>
            </a:r>
            <a:r>
              <a:rPr lang="en-GB" noProof="0" dirty="0"/>
              <a:t> were commissioned to undertake a </a:t>
            </a:r>
            <a:r>
              <a:rPr lang="en-GB" dirty="0"/>
              <a:t>study for a </a:t>
            </a:r>
            <a:r>
              <a:rPr lang="en-US" noProof="0" dirty="0"/>
              <a:t>Western Gateway Strategic Cycle Network (WGSCN). The need for a Strategic Cycling Network was identified in the </a:t>
            </a:r>
            <a:r>
              <a:rPr lang="en-US" b="1" noProof="0" dirty="0"/>
              <a:t>Western Gateway Strategic Transport Plan 2020-25</a:t>
            </a:r>
            <a:r>
              <a:rPr lang="en-US" noProof="0" dirty="0"/>
              <a:t>.</a:t>
            </a:r>
          </a:p>
          <a:p>
            <a:pPr marL="285750" lvl="1" indent="-285750">
              <a:buFontTx/>
              <a:buChar char="-"/>
            </a:pPr>
            <a:r>
              <a:rPr lang="en-US" noProof="0" dirty="0"/>
              <a:t>The aim of the WGSCN is to link key settlements, transport hubs and provide rural connections enabling </a:t>
            </a:r>
            <a:r>
              <a:rPr lang="en-US" b="1" noProof="0" dirty="0"/>
              <a:t>longer distance cycling for work, education, leisure, tourism and other trips</a:t>
            </a:r>
            <a:r>
              <a:rPr lang="en-US" noProof="0" dirty="0"/>
              <a:t>.</a:t>
            </a:r>
          </a:p>
          <a:p>
            <a:pPr marL="285750" lvl="1" indent="-285750">
              <a:buFontTx/>
              <a:buChar char="-"/>
            </a:pPr>
            <a:r>
              <a:rPr lang="en-US" noProof="0" dirty="0"/>
              <a:t>Local and Combined Authority members of the Western Gateway have their own local cycling priorities, identified through their Local Cycling &amp; Walking Infrastructure Plans (LCWIPs). The </a:t>
            </a:r>
            <a:r>
              <a:rPr lang="en-US" b="1" noProof="0" dirty="0"/>
              <a:t>WGSCN aims to fill in the gaps between the LCWIP networks </a:t>
            </a:r>
            <a:r>
              <a:rPr lang="en-US" noProof="0" dirty="0"/>
              <a:t>and create longer distance routes which potentially cross Local Authority boundaries or are too big for individual Local Authorities to tackle.</a:t>
            </a:r>
          </a:p>
          <a:p>
            <a:pPr marL="285750" lvl="1" indent="-285750">
              <a:buFontTx/>
              <a:buChar char="-"/>
            </a:pPr>
            <a:r>
              <a:rPr lang="en-US" noProof="0" dirty="0"/>
              <a:t>During the project, </a:t>
            </a:r>
            <a:r>
              <a:rPr lang="en-US" b="1" noProof="0" dirty="0"/>
              <a:t>two stakeholder workshops </a:t>
            </a:r>
            <a:r>
              <a:rPr lang="en-US" noProof="0" dirty="0"/>
              <a:t>were held with Local Authority officers to provide their input and local knowledge.</a:t>
            </a:r>
          </a:p>
          <a:p>
            <a:pPr marL="285750" lvl="1" indent="-285750">
              <a:buFontTx/>
              <a:buChar char="-"/>
            </a:pPr>
            <a:r>
              <a:rPr lang="en-US" noProof="0" dirty="0"/>
              <a:t>The WGSCN study includes the </a:t>
            </a:r>
            <a:r>
              <a:rPr lang="en-US" b="1" noProof="0" dirty="0"/>
              <a:t>policy context and benefits</a:t>
            </a:r>
            <a:r>
              <a:rPr lang="en-US" noProof="0" dirty="0"/>
              <a:t> </a:t>
            </a:r>
            <a:r>
              <a:rPr lang="en-US" dirty="0"/>
              <a:t>of</a:t>
            </a:r>
            <a:r>
              <a:rPr lang="en-US" noProof="0" dirty="0"/>
              <a:t> the creation of a Strategic Cycling Network. </a:t>
            </a:r>
            <a:r>
              <a:rPr lang="en-US" dirty="0"/>
              <a:t>A proposed WGSCN</a:t>
            </a:r>
            <a:r>
              <a:rPr lang="en-US" b="1" dirty="0"/>
              <a:t> </a:t>
            </a:r>
            <a:r>
              <a:rPr lang="en-US" dirty="0"/>
              <a:t>has been developed through </a:t>
            </a:r>
            <a:r>
              <a:rPr lang="en-US" b="1" dirty="0"/>
              <a:t>network planning</a:t>
            </a:r>
            <a:r>
              <a:rPr lang="en-US" dirty="0"/>
              <a:t>, </a:t>
            </a:r>
            <a:r>
              <a:rPr lang="en-US" b="1" dirty="0"/>
              <a:t>route identification</a:t>
            </a:r>
            <a:r>
              <a:rPr lang="en-US" dirty="0"/>
              <a:t>, and </a:t>
            </a:r>
            <a:r>
              <a:rPr lang="en-US" b="1" dirty="0"/>
              <a:t>high-level design assessments</a:t>
            </a:r>
            <a:endParaRPr lang="en-US" b="1" noProof="0" dirty="0"/>
          </a:p>
          <a:p>
            <a:pPr marL="285750" lvl="1" indent="-285750">
              <a:buFontTx/>
              <a:buChar char="-"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91660-69E4-4E1C-B7F9-39B2665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1A402-2F56-4593-8FAE-820B6C73F8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249881"/>
            <a:ext cx="10369153" cy="4176612"/>
          </a:xfrm>
        </p:spPr>
        <p:txBody>
          <a:bodyPr/>
          <a:lstStyle/>
          <a:p>
            <a:pPr lvl="0"/>
            <a:r>
              <a:rPr lang="en-GB" b="1" noProof="0" dirty="0"/>
              <a:t>Policy context</a:t>
            </a:r>
          </a:p>
          <a:p>
            <a:pPr marL="285750" lvl="1" indent="-285750">
              <a:buFontTx/>
              <a:buChar char="-"/>
            </a:pPr>
            <a:endParaRPr lang="en-US" dirty="0"/>
          </a:p>
          <a:p>
            <a:pPr lvl="2"/>
            <a:r>
              <a:rPr lang="en-GB" dirty="0"/>
              <a:t>National policy context</a:t>
            </a:r>
          </a:p>
          <a:p>
            <a:pPr lvl="3"/>
            <a:r>
              <a:rPr lang="en-GB" dirty="0"/>
              <a:t>Gear Change</a:t>
            </a:r>
          </a:p>
          <a:p>
            <a:pPr lvl="3"/>
            <a:r>
              <a:rPr lang="en-GB" noProof="0" dirty="0"/>
              <a:t>Cycling Walking Investment Strategy</a:t>
            </a:r>
          </a:p>
          <a:p>
            <a:pPr lvl="3"/>
            <a:r>
              <a:rPr lang="en-GB" noProof="0" dirty="0"/>
              <a:t>Transport Decarbonisation Plan</a:t>
            </a:r>
            <a:endParaRPr lang="en-GB" dirty="0"/>
          </a:p>
          <a:p>
            <a:pPr lvl="3"/>
            <a:r>
              <a:rPr lang="en-GB" noProof="0" dirty="0"/>
              <a:t>Local Transport Note 1/20</a:t>
            </a:r>
          </a:p>
          <a:p>
            <a:pPr lvl="3"/>
            <a:r>
              <a:rPr lang="en-GB" noProof="0" dirty="0"/>
              <a:t>Active Travel England</a:t>
            </a:r>
          </a:p>
          <a:p>
            <a:pPr lvl="3"/>
            <a:r>
              <a:rPr lang="en-GB" noProof="0" dirty="0"/>
              <a:t>Net Zero Strategy</a:t>
            </a:r>
          </a:p>
          <a:p>
            <a:pPr marL="344487" lvl="4" indent="0">
              <a:buNone/>
            </a:pPr>
            <a:endParaRPr lang="en-GB" dirty="0"/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 policy context</a:t>
            </a:r>
          </a:p>
          <a:p>
            <a:pPr marL="344488" marR="0" lvl="3" indent="-17145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Western Gateway Strategic Transport Plan</a:t>
            </a:r>
          </a:p>
          <a:p>
            <a:pPr marL="344488" marR="0" lvl="3" indent="-17145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Local Cycling &amp; Walking Infrastructure Plans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4487" lvl="4" indent="0">
              <a:buNone/>
            </a:pPr>
            <a:endParaRPr lang="en-GB" noProof="0" dirty="0"/>
          </a:p>
          <a:p>
            <a:pPr marL="285750" lvl="1" indent="-285750">
              <a:buFontTx/>
              <a:buChar char="-"/>
            </a:pPr>
            <a:endParaRPr lang="en-US" noProof="0" dirty="0"/>
          </a:p>
          <a:p>
            <a:pPr marL="285750" lvl="1" indent="-285750">
              <a:buFontTx/>
              <a:buChar char="-"/>
            </a:pPr>
            <a:endParaRPr lang="en-US" noProof="0" dirty="0"/>
          </a:p>
          <a:p>
            <a:pPr marL="285750" lvl="1" indent="-285750">
              <a:buFontTx/>
              <a:buChar char="-"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1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91660-69E4-4E1C-B7F9-39B2665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1A402-2F56-4593-8FAE-820B6C73F8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5" y="1224942"/>
            <a:ext cx="5184576" cy="4176612"/>
          </a:xfrm>
        </p:spPr>
        <p:txBody>
          <a:bodyPr/>
          <a:lstStyle/>
          <a:p>
            <a:pPr lvl="0"/>
            <a:r>
              <a:rPr lang="en-GB" b="1" dirty="0"/>
              <a:t>Benefits</a:t>
            </a:r>
            <a:endParaRPr lang="en-GB" b="1" noProof="0" dirty="0"/>
          </a:p>
          <a:p>
            <a:pPr lvl="0"/>
            <a:endParaRPr lang="en-GB" b="1" noProof="0" dirty="0"/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D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ecarbonisation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&amp; environmental benefits</a:t>
            </a:r>
          </a:p>
          <a:p>
            <a:pPr marL="344488" marR="0" lvl="3" indent="-17145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Replace car journeys &amp; add green infrastructure</a:t>
            </a:r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Health benefits</a:t>
            </a:r>
          </a:p>
          <a:p>
            <a:pPr marL="344488" marR="0" lvl="3" indent="-17145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physical &amp; mental health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US" noProof="0" dirty="0"/>
              <a:t>Economic benefits</a:t>
            </a:r>
          </a:p>
          <a:p>
            <a:pPr marL="344488" marR="0" lvl="3" indent="-17145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leisure, education &amp; work opportunities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US" noProof="0" dirty="0"/>
              <a:t>Tourism benefits</a:t>
            </a:r>
          </a:p>
          <a:p>
            <a:pPr marL="344488" marR="0" lvl="3" indent="-17145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improved connectivity &amp; cycling specific tourism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13285-BC37-4A47-8940-494064EFE1B9}"/>
              </a:ext>
            </a:extLst>
          </p:cNvPr>
          <p:cNvSpPr txBox="1">
            <a:spLocks/>
          </p:cNvSpPr>
          <p:nvPr/>
        </p:nvSpPr>
        <p:spPr>
          <a:xfrm>
            <a:off x="6248401" y="1615641"/>
            <a:ext cx="5184576" cy="4176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  <a:p>
            <a:pPr lvl="2">
              <a:buClr>
                <a:srgbClr val="00A2DB"/>
              </a:buClr>
              <a:defRPr/>
            </a:pPr>
            <a:r>
              <a:rPr lang="en-US" dirty="0">
                <a:solidFill>
                  <a:srgbClr val="58595B"/>
                </a:solidFill>
              </a:rPr>
              <a:t>Rail integration</a:t>
            </a:r>
          </a:p>
          <a:p>
            <a:pPr lvl="3">
              <a:buClr>
                <a:srgbClr val="00A2DB"/>
              </a:buClr>
              <a:defRPr/>
            </a:pPr>
            <a:r>
              <a:rPr lang="en-GB" dirty="0"/>
              <a:t>access to stations, cycle storage, public bike share</a:t>
            </a:r>
            <a:endParaRPr lang="en-US" dirty="0"/>
          </a:p>
          <a:p>
            <a:pPr lvl="2">
              <a:buClr>
                <a:srgbClr val="00A2DB"/>
              </a:buClr>
              <a:defRPr/>
            </a:pPr>
            <a:r>
              <a:rPr lang="en-US" dirty="0">
                <a:solidFill>
                  <a:srgbClr val="58595B"/>
                </a:solidFill>
              </a:rPr>
              <a:t>Mobility hubs &amp; Future Transport Zones integration</a:t>
            </a:r>
            <a:endParaRPr lang="en-GB" b="1" dirty="0"/>
          </a:p>
          <a:p>
            <a:pPr lvl="3">
              <a:buClr>
                <a:srgbClr val="00A2DB"/>
              </a:buClr>
              <a:defRPr/>
            </a:pPr>
            <a:r>
              <a:rPr lang="en-GB" dirty="0">
                <a:solidFill>
                  <a:srgbClr val="58595B"/>
                </a:solidFill>
              </a:rPr>
              <a:t>m</a:t>
            </a:r>
            <a:r>
              <a:rPr lang="en-GB" dirty="0"/>
              <a:t>ulti-modal journeys &amp; electric charging</a:t>
            </a:r>
          </a:p>
          <a:p>
            <a:pPr lvl="2">
              <a:buClr>
                <a:srgbClr val="00A2DB"/>
              </a:buClr>
              <a:defRPr/>
            </a:pPr>
            <a:r>
              <a:rPr lang="en-US" dirty="0">
                <a:solidFill>
                  <a:srgbClr val="58595B"/>
                </a:solidFill>
              </a:rPr>
              <a:t>E-mobility</a:t>
            </a:r>
          </a:p>
          <a:p>
            <a:pPr lvl="3">
              <a:buClr>
                <a:srgbClr val="00A2DB"/>
              </a:buClr>
              <a:defRPr/>
            </a:pPr>
            <a:r>
              <a:rPr lang="en-GB" dirty="0">
                <a:solidFill>
                  <a:srgbClr val="58595B"/>
                </a:solidFill>
              </a:rPr>
              <a:t>electric cycles, electric cargo bikes, electric scooters</a:t>
            </a:r>
          </a:p>
          <a:p>
            <a:pPr lvl="3">
              <a:buClr>
                <a:srgbClr val="00A2DB"/>
              </a:buClr>
              <a:defRPr/>
            </a:pPr>
            <a:endParaRPr lang="en-GB" dirty="0">
              <a:solidFill>
                <a:srgbClr val="58595B"/>
              </a:solidFill>
            </a:endParaRPr>
          </a:p>
          <a:p>
            <a:pPr marL="285750" lvl="1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022A6-1081-4D01-9016-0BD0416EEBC0}"/>
              </a:ext>
            </a:extLst>
          </p:cNvPr>
          <p:cNvSpPr txBox="1"/>
          <p:nvPr/>
        </p:nvSpPr>
        <p:spPr>
          <a:xfrm>
            <a:off x="987625" y="4557435"/>
            <a:ext cx="1036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58595B"/>
                </a:solidFill>
              </a:rPr>
              <a:t>Recent data and relevant case studies are included in the report to provide supporting evidence</a:t>
            </a:r>
            <a:endParaRPr lang="en-US" sz="1600" dirty="0">
              <a:solidFill>
                <a:srgbClr val="58595B"/>
              </a:solidFill>
            </a:endParaRPr>
          </a:p>
          <a:p>
            <a:endParaRPr lang="en-GB" sz="1500" dirty="0" err="1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0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FB3491-76C5-4CD5-A64A-1A41D743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51F6A5-07E0-4363-A9F1-C90AA37A1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noProof="0" dirty="0"/>
              <a:t>Network development methodology</a:t>
            </a:r>
          </a:p>
          <a:p>
            <a:pPr lvl="0"/>
            <a:endParaRPr lang="en-GB" noProof="0" dirty="0"/>
          </a:p>
          <a:p>
            <a:pPr lvl="2"/>
            <a:r>
              <a:rPr lang="en-GB" dirty="0"/>
              <a:t>Key settlements and desire lines</a:t>
            </a:r>
            <a:endParaRPr lang="en-GB" noProof="0" dirty="0"/>
          </a:p>
          <a:p>
            <a:pPr lvl="3"/>
            <a:r>
              <a:rPr lang="en-GB" noProof="0" dirty="0"/>
              <a:t>Settlements of 5,000 people or more</a:t>
            </a:r>
            <a:endParaRPr lang="en-GB" dirty="0"/>
          </a:p>
          <a:p>
            <a:pPr lvl="3"/>
            <a:r>
              <a:rPr lang="en-GB" noProof="0" dirty="0"/>
              <a:t>Centres of economic activity and key </a:t>
            </a:r>
            <a:r>
              <a:rPr lang="en-GB" dirty="0"/>
              <a:t>destinations</a:t>
            </a:r>
          </a:p>
          <a:p>
            <a:pPr lvl="3"/>
            <a:r>
              <a:rPr lang="en-GB" noProof="0" dirty="0"/>
              <a:t>Links to settlements just outside Local Authorities to create cross-boundary routes</a:t>
            </a:r>
          </a:p>
          <a:p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5</a:t>
            </a:fld>
            <a:endParaRPr lang="en-CA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E5BE65-E86D-4BC7-AB30-BB151B4D7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72781"/>
              </p:ext>
            </p:extLst>
          </p:nvPr>
        </p:nvGraphicFramePr>
        <p:xfrm>
          <a:off x="6893673" y="215509"/>
          <a:ext cx="3887934" cy="549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19999" imgH="11344102" progId="AcroExch.Document.DC">
                  <p:embed/>
                </p:oleObj>
              </mc:Choice>
              <mc:Fallback>
                <p:oleObj name="Acrobat Document" r:id="rId3" imgW="8019999" imgH="11344102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E5BE65-E86D-4BC7-AB30-BB151B4D7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3673" y="215509"/>
                        <a:ext cx="3887934" cy="549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9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FB3491-76C5-4CD5-A64A-1A41D743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51F6A5-07E0-4363-A9F1-C90AA37A1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noProof="0" dirty="0"/>
              <a:t>Network development methodology</a:t>
            </a:r>
          </a:p>
          <a:p>
            <a:pPr lvl="0"/>
            <a:endParaRPr lang="en-GB" noProof="0" dirty="0"/>
          </a:p>
          <a:p>
            <a:pPr lvl="2"/>
            <a:r>
              <a:rPr lang="en-GB" dirty="0"/>
              <a:t>Local Cycling &amp; Walking Infrastructure Plan routes &amp; National Cycle Network routes</a:t>
            </a:r>
            <a:endParaRPr lang="en-GB" noProof="0" dirty="0"/>
          </a:p>
          <a:p>
            <a:pPr lvl="3"/>
            <a:r>
              <a:rPr lang="en-GB" noProof="0" dirty="0"/>
              <a:t>All LCWIP &amp; NCN routes mapped</a:t>
            </a:r>
            <a:endParaRPr lang="en-GB" dirty="0"/>
          </a:p>
          <a:p>
            <a:pPr lvl="3"/>
            <a:r>
              <a:rPr lang="en-GB" dirty="0"/>
              <a:t>S</a:t>
            </a:r>
            <a:r>
              <a:rPr lang="en-GB" noProof="0" dirty="0" err="1"/>
              <a:t>trategic</a:t>
            </a:r>
            <a:r>
              <a:rPr lang="en-GB" noProof="0" dirty="0"/>
              <a:t> Cycle Network routes connect to but do not overlap with LCWIP routes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6</a:t>
            </a:fld>
            <a:endParaRPr lang="en-CA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20591C6-30F3-4ABC-A807-56345E45D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4105"/>
              </p:ext>
            </p:extLst>
          </p:nvPr>
        </p:nvGraphicFramePr>
        <p:xfrm>
          <a:off x="6297084" y="274509"/>
          <a:ext cx="5176868" cy="541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010169" imgH="7334250" progId="AcroExch.Document.DC">
                  <p:embed/>
                </p:oleObj>
              </mc:Choice>
              <mc:Fallback>
                <p:oleObj name="Acrobat Document" r:id="rId3" imgW="7010169" imgH="7334250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20591C6-30F3-4ABC-A807-56345E45D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7084" y="274509"/>
                        <a:ext cx="5176868" cy="541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767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FB3491-76C5-4CD5-A64A-1A41D743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51F6A5-07E0-4363-A9F1-C90AA37A1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noProof="0" dirty="0"/>
              <a:t>Network development methodology</a:t>
            </a:r>
          </a:p>
          <a:p>
            <a:pPr lvl="0"/>
            <a:endParaRPr lang="en-GB" noProof="0" dirty="0"/>
          </a:p>
          <a:p>
            <a:pPr lvl="2"/>
            <a:r>
              <a:rPr lang="en-GB" dirty="0"/>
              <a:t>Western Gateway Strategic Cycle Network</a:t>
            </a:r>
            <a:endParaRPr lang="en-GB" noProof="0" dirty="0"/>
          </a:p>
          <a:p>
            <a:pPr lvl="3"/>
            <a:r>
              <a:rPr lang="en-US" noProof="0" dirty="0"/>
              <a:t>Desire lines between settlements mapped to highway and public rights of way network</a:t>
            </a:r>
          </a:p>
          <a:p>
            <a:pPr lvl="3"/>
            <a:r>
              <a:rPr lang="en-US" dirty="0"/>
              <a:t>Propensity to Cycle Tool and Department for Transport Route Selection Tool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D074E45-6B71-4E7D-B445-0D1C166B0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70707"/>
              </p:ext>
            </p:extLst>
          </p:nvPr>
        </p:nvGraphicFramePr>
        <p:xfrm>
          <a:off x="6783185" y="229375"/>
          <a:ext cx="3865419" cy="547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16039999" imgH="22707600" progId="FoxitPhantomPDF.Document">
                  <p:embed/>
                </p:oleObj>
              </mc:Choice>
              <mc:Fallback>
                <p:oleObj name="PDF" r:id="rId3" imgW="16039999" imgH="22707600" progId="FoxitPhantomPDF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D074E45-6B71-4E7D-B445-0D1C166B0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3185" y="229375"/>
                        <a:ext cx="3865419" cy="547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3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FB3491-76C5-4CD5-A64A-1A41D743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Western Gateway Strategic Cycling Network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51F6A5-07E0-4363-A9F1-C90AA37A1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noProof="0" dirty="0"/>
              <a:t>Network development methodology</a:t>
            </a:r>
          </a:p>
          <a:p>
            <a:pPr lvl="0"/>
            <a:endParaRPr lang="en-GB" noProof="0" dirty="0"/>
          </a:p>
          <a:p>
            <a:pPr lvl="2"/>
            <a:r>
              <a:rPr lang="en-GB" noProof="0" dirty="0"/>
              <a:t>Prioritisation process</a:t>
            </a:r>
          </a:p>
          <a:p>
            <a:pPr lvl="3"/>
            <a:r>
              <a:rPr lang="en-US" dirty="0"/>
              <a:t>Criteria discussed and agreed at workshop with Local Authority officers, including: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Residential and employment population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Key everyday &amp; tourism destinations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Public transport connectivity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LCWIP and NCN route links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Cross boundary routes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Strategic Road Network (SRN)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Indices of Multiple Deprivation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 Officer Assessment of Strategic Importance</a:t>
            </a:r>
          </a:p>
          <a:p>
            <a:pPr marL="517525" marR="0" lvl="4" indent="-173038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endParaRPr kumimoji="0" lang="en-GB" sz="15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3038" lvl="3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D074E45-6B71-4E7D-B445-0D1C166B0E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3185" y="229375"/>
          <a:ext cx="3865419" cy="547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16039999" imgH="22707600" progId="FoxitPhantomPDF.Document">
                  <p:embed/>
                </p:oleObj>
              </mc:Choice>
              <mc:Fallback>
                <p:oleObj name="PDF" r:id="rId3" imgW="16039999" imgH="22707600" progId="FoxitPhantomPDF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D074E45-6B71-4E7D-B445-0D1C166B0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3185" y="229375"/>
                        <a:ext cx="3865419" cy="547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88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4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NC Lavalin Atkins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NC Lavalin Atkins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69BC17843F04D93561A8B7F51C32A" ma:contentTypeVersion="16" ma:contentTypeDescription="Create a new document." ma:contentTypeScope="" ma:versionID="7b2628c09f4b0ef839919d615528cfb3">
  <xsd:schema xmlns:xsd="http://www.w3.org/2001/XMLSchema" xmlns:xs="http://www.w3.org/2001/XMLSchema" xmlns:p="http://schemas.microsoft.com/office/2006/metadata/properties" xmlns:ns2="d8bcfc6b-1a94-4ae4-9bb2-f910d312b2c1" xmlns:ns3="dd8606a3-d959-45f7-996e-3c98d970357c" targetNamespace="http://schemas.microsoft.com/office/2006/metadata/properties" ma:root="true" ma:fieldsID="812e28dc01dae41fdb9d92e5eb6faa04" ns2:_="" ns3:_="">
    <xsd:import namespace="d8bcfc6b-1a94-4ae4-9bb2-f910d312b2c1"/>
    <xsd:import namespace="dd8606a3-d959-45f7-996e-3c98d9703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cfc6b-1a94-4ae4-9bb2-f910d312b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c3c99c-be24-4810-9e61-24813d7dc9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606a3-d959-45f7-996e-3c98d9703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ff991a-037c-4c13-947b-520699880309}" ma:internalName="TaxCatchAll" ma:showField="CatchAllData" ma:web="dd8606a3-d959-45f7-996e-3c98d9703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bcfc6b-1a94-4ae4-9bb2-f910d312b2c1">
      <Terms xmlns="http://schemas.microsoft.com/office/infopath/2007/PartnerControls"/>
    </lcf76f155ced4ddcb4097134ff3c332f>
    <TaxCatchAll xmlns="dd8606a3-d959-45f7-996e-3c98d970357c" xsi:nil="true"/>
  </documentManagement>
</p:properties>
</file>

<file path=customXml/itemProps1.xml><?xml version="1.0" encoding="utf-8"?>
<ds:datastoreItem xmlns:ds="http://schemas.openxmlformats.org/officeDocument/2006/customXml" ds:itemID="{F35458E1-E74B-4E59-A092-3019893FAD03}"/>
</file>

<file path=customXml/itemProps2.xml><?xml version="1.0" encoding="utf-8"?>
<ds:datastoreItem xmlns:ds="http://schemas.openxmlformats.org/officeDocument/2006/customXml" ds:itemID="{9AEFAAD5-F2DC-4555-A158-BEE973BA13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BD97F-46AF-49FA-8770-BF1ACBBC3969}">
  <ds:schemaRefs>
    <ds:schemaRef ds:uri="http://schemas.microsoft.com/office/2006/metadata/properties"/>
    <ds:schemaRef ds:uri="http://schemas.microsoft.com/office/infopath/2007/PartnerControls"/>
    <ds:schemaRef ds:uri="08a5ca86-cd91-422d-aa25-fa9172a34c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597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SNC Lavalin Atkins Grey Template</vt:lpstr>
      <vt:lpstr>SNC Lavalin Atkins White Template</vt:lpstr>
      <vt:lpstr>Acrobat Document</vt:lpstr>
      <vt:lpstr>PDF</vt:lpstr>
      <vt:lpstr>Western Gateway Strategic Cycling Network Report</vt:lpstr>
      <vt:lpstr>Western Gateway Strategic Cycling Network Report</vt:lpstr>
      <vt:lpstr>Western Gateway Strategic Cycling Network Report</vt:lpstr>
      <vt:lpstr>Western Gateway Strategic Cycling Network Report</vt:lpstr>
      <vt:lpstr>Western Gateway Strategic Cycling Network Report</vt:lpstr>
      <vt:lpstr>Western Gateway Strategic Cycling Network Report</vt:lpstr>
      <vt:lpstr>Western Gateway Strategic Cycling Network Report</vt:lpstr>
      <vt:lpstr>Western Gateway Strategic Cycling Network Report</vt:lpstr>
      <vt:lpstr>PowerPoint Presentation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Atkins 16x9 Template</dc:title>
  <dc:creator>SNC-Lavalin</dc:creator>
  <cp:lastModifiedBy>Lynn, John</cp:lastModifiedBy>
  <cp:revision>949</cp:revision>
  <cp:lastPrinted>2017-11-03T20:36:56Z</cp:lastPrinted>
  <dcterms:created xsi:type="dcterms:W3CDTF">2014-07-30T18:59:46Z</dcterms:created>
  <dcterms:modified xsi:type="dcterms:W3CDTF">2022-12-05T16:46:54Z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  <property fmtid="{D5CDD505-2E9C-101B-9397-08002B2CF9AE}" pid="7" name="ContentTypeId">
    <vt:lpwstr>0x0101006B2D1CFA27DC984DBBD34A029C370AC3</vt:lpwstr>
  </property>
</Properties>
</file>