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0" r:id="rId5"/>
    <p:sldId id="1301" r:id="rId6"/>
    <p:sldId id="1286" r:id="rId7"/>
    <p:sldId id="1300" r:id="rId8"/>
    <p:sldId id="1297" r:id="rId9"/>
    <p:sldId id="1298" r:id="rId10"/>
    <p:sldId id="1299" r:id="rId11"/>
    <p:sldId id="1304" r:id="rId12"/>
    <p:sldId id="1292" r:id="rId13"/>
    <p:sldId id="1305" r:id="rId14"/>
    <p:sldId id="266" r:id="rId15"/>
    <p:sldId id="275" r:id="rId16"/>
    <p:sldId id="279" r:id="rId17"/>
    <p:sldId id="276" r:id="rId18"/>
    <p:sldId id="281" r:id="rId19"/>
    <p:sldId id="1293" r:id="rId20"/>
    <p:sldId id="1291" r:id="rId21"/>
    <p:sldId id="1302" r:id="rId22"/>
    <p:sldId id="1306" r:id="rId23"/>
    <p:sldId id="130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ala Waters" initials="NW" lastIdx="1" clrIdx="0">
    <p:extLst>
      <p:ext uri="{19B8F6BF-5375-455C-9EA6-DF929625EA0E}">
        <p15:presenceInfo xmlns:p15="http://schemas.microsoft.com/office/powerpoint/2012/main" userId="S::nuala.waters@WestOfEngland-CA.gov.uk::cd9ea116-b908-4ba2-a49f-77e1b3e32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3532"/>
    <a:srgbClr val="E73500"/>
    <a:srgbClr val="44C700"/>
    <a:srgbClr val="750038"/>
    <a:srgbClr val="164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C2FD1-13DA-4479-ADBA-7FCC793ED497}" vWet="4" dt="2023-06-27T12:39:52.852"/>
    <p1510:client id="{5404BDBC-7989-45E6-97AF-19BD73EFB7A8}" v="36" dt="2023-06-28T13:39:21.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hite" userId="3dcb448c-e2c0-462f-b158-7837cc6dde8c" providerId="ADAL" clId="{5404BDBC-7989-45E6-97AF-19BD73EFB7A8}"/>
    <pc:docChg chg="undo custSel addSld delSld modSld sldOrd">
      <pc:chgData name="James White" userId="3dcb448c-e2c0-462f-b158-7837cc6dde8c" providerId="ADAL" clId="{5404BDBC-7989-45E6-97AF-19BD73EFB7A8}" dt="2023-06-28T13:39:21.512" v="1569"/>
      <pc:docMkLst>
        <pc:docMk/>
      </pc:docMkLst>
      <pc:sldChg chg="modSp mod">
        <pc:chgData name="James White" userId="3dcb448c-e2c0-462f-b158-7837cc6dde8c" providerId="ADAL" clId="{5404BDBC-7989-45E6-97AF-19BD73EFB7A8}" dt="2023-06-27T09:54:40.302" v="13" actId="6549"/>
        <pc:sldMkLst>
          <pc:docMk/>
          <pc:sldMk cId="17322173" sldId="270"/>
        </pc:sldMkLst>
        <pc:spChg chg="mod">
          <ac:chgData name="James White" userId="3dcb448c-e2c0-462f-b158-7837cc6dde8c" providerId="ADAL" clId="{5404BDBC-7989-45E6-97AF-19BD73EFB7A8}" dt="2023-06-27T09:54:40.302" v="13" actId="6549"/>
          <ac:spMkLst>
            <pc:docMk/>
            <pc:sldMk cId="17322173" sldId="270"/>
            <ac:spMk id="6" creationId="{BFE87CDC-1DC9-4894-BDE2-38F279FF8182}"/>
          </ac:spMkLst>
        </pc:spChg>
      </pc:sldChg>
      <pc:sldChg chg="del">
        <pc:chgData name="James White" userId="3dcb448c-e2c0-462f-b158-7837cc6dde8c" providerId="ADAL" clId="{5404BDBC-7989-45E6-97AF-19BD73EFB7A8}" dt="2023-06-27T09:54:27.737" v="0" actId="2696"/>
        <pc:sldMkLst>
          <pc:docMk/>
          <pc:sldMk cId="3440210998" sldId="1278"/>
        </pc:sldMkLst>
      </pc:sldChg>
      <pc:sldChg chg="add del">
        <pc:chgData name="James White" userId="3dcb448c-e2c0-462f-b158-7837cc6dde8c" providerId="ADAL" clId="{5404BDBC-7989-45E6-97AF-19BD73EFB7A8}" dt="2023-06-27T11:30:17.077" v="1506" actId="47"/>
        <pc:sldMkLst>
          <pc:docMk/>
          <pc:sldMk cId="4153161862" sldId="1278"/>
        </pc:sldMkLst>
      </pc:sldChg>
      <pc:sldChg chg="del">
        <pc:chgData name="James White" userId="3dcb448c-e2c0-462f-b158-7837cc6dde8c" providerId="ADAL" clId="{5404BDBC-7989-45E6-97AF-19BD73EFB7A8}" dt="2023-06-27T11:23:45.518" v="1501" actId="47"/>
        <pc:sldMkLst>
          <pc:docMk/>
          <pc:sldMk cId="1916034544" sldId="1284"/>
        </pc:sldMkLst>
      </pc:sldChg>
      <pc:sldChg chg="del">
        <pc:chgData name="James White" userId="3dcb448c-e2c0-462f-b158-7837cc6dde8c" providerId="ADAL" clId="{5404BDBC-7989-45E6-97AF-19BD73EFB7A8}" dt="2023-06-27T11:23:43.485" v="1500" actId="47"/>
        <pc:sldMkLst>
          <pc:docMk/>
          <pc:sldMk cId="916988938" sldId="1285"/>
        </pc:sldMkLst>
      </pc:sldChg>
      <pc:sldChg chg="addSp delSp modSp mod">
        <pc:chgData name="James White" userId="3dcb448c-e2c0-462f-b158-7837cc6dde8c" providerId="ADAL" clId="{5404BDBC-7989-45E6-97AF-19BD73EFB7A8}" dt="2023-06-27T10:26:15.094" v="737" actId="14100"/>
        <pc:sldMkLst>
          <pc:docMk/>
          <pc:sldMk cId="443968746" sldId="1286"/>
        </pc:sldMkLst>
        <pc:spChg chg="mod">
          <ac:chgData name="James White" userId="3dcb448c-e2c0-462f-b158-7837cc6dde8c" providerId="ADAL" clId="{5404BDBC-7989-45E6-97AF-19BD73EFB7A8}" dt="2023-06-27T09:55:06.544" v="73" actId="6549"/>
          <ac:spMkLst>
            <pc:docMk/>
            <pc:sldMk cId="443968746" sldId="1286"/>
            <ac:spMk id="2" creationId="{C8A9BCEC-178E-47F5-9832-BAD33318F846}"/>
          </ac:spMkLst>
        </pc:spChg>
        <pc:spChg chg="mod">
          <ac:chgData name="James White" userId="3dcb448c-e2c0-462f-b158-7837cc6dde8c" providerId="ADAL" clId="{5404BDBC-7989-45E6-97AF-19BD73EFB7A8}" dt="2023-06-27T10:24:25.357" v="726" actId="1076"/>
          <ac:spMkLst>
            <pc:docMk/>
            <pc:sldMk cId="443968746" sldId="1286"/>
            <ac:spMk id="3" creationId="{4CE288C4-6FE5-4FB5-BBD8-D1DDB8D3A7A0}"/>
          </ac:spMkLst>
        </pc:spChg>
        <pc:picChg chg="add del mod">
          <ac:chgData name="James White" userId="3dcb448c-e2c0-462f-b158-7837cc6dde8c" providerId="ADAL" clId="{5404BDBC-7989-45E6-97AF-19BD73EFB7A8}" dt="2023-06-27T10:25:57.883" v="732" actId="478"/>
          <ac:picMkLst>
            <pc:docMk/>
            <pc:sldMk cId="443968746" sldId="1286"/>
            <ac:picMk id="4" creationId="{E40C5A0A-4A13-479D-8252-0044FD6D6244}"/>
          </ac:picMkLst>
        </pc:picChg>
        <pc:picChg chg="add mod">
          <ac:chgData name="James White" userId="3dcb448c-e2c0-462f-b158-7837cc6dde8c" providerId="ADAL" clId="{5404BDBC-7989-45E6-97AF-19BD73EFB7A8}" dt="2023-06-27T10:26:15.094" v="737" actId="14100"/>
          <ac:picMkLst>
            <pc:docMk/>
            <pc:sldMk cId="443968746" sldId="1286"/>
            <ac:picMk id="5" creationId="{3CA11534-BE59-4765-BF3E-BC71E0293BF1}"/>
          </ac:picMkLst>
        </pc:picChg>
      </pc:sldChg>
      <pc:sldChg chg="del">
        <pc:chgData name="James White" userId="3dcb448c-e2c0-462f-b158-7837cc6dde8c" providerId="ADAL" clId="{5404BDBC-7989-45E6-97AF-19BD73EFB7A8}" dt="2023-06-27T11:23:47.273" v="1502" actId="47"/>
        <pc:sldMkLst>
          <pc:docMk/>
          <pc:sldMk cId="4055518856" sldId="1287"/>
        </pc:sldMkLst>
      </pc:sldChg>
      <pc:sldChg chg="del">
        <pc:chgData name="James White" userId="3dcb448c-e2c0-462f-b158-7837cc6dde8c" providerId="ADAL" clId="{5404BDBC-7989-45E6-97AF-19BD73EFB7A8}" dt="2023-06-27T11:23:42.079" v="1499" actId="47"/>
        <pc:sldMkLst>
          <pc:docMk/>
          <pc:sldMk cId="2200917242" sldId="1288"/>
        </pc:sldMkLst>
      </pc:sldChg>
      <pc:sldChg chg="del">
        <pc:chgData name="James White" userId="3dcb448c-e2c0-462f-b158-7837cc6dde8c" providerId="ADAL" clId="{5404BDBC-7989-45E6-97AF-19BD73EFB7A8}" dt="2023-06-27T11:23:38.750" v="1498" actId="47"/>
        <pc:sldMkLst>
          <pc:docMk/>
          <pc:sldMk cId="2705457102" sldId="1289"/>
        </pc:sldMkLst>
      </pc:sldChg>
      <pc:sldChg chg="del">
        <pc:chgData name="James White" userId="3dcb448c-e2c0-462f-b158-7837cc6dde8c" providerId="ADAL" clId="{5404BDBC-7989-45E6-97AF-19BD73EFB7A8}" dt="2023-06-27T11:23:36.828" v="1497" actId="47"/>
        <pc:sldMkLst>
          <pc:docMk/>
          <pc:sldMk cId="1312568402" sldId="1290"/>
        </pc:sldMkLst>
      </pc:sldChg>
      <pc:sldChg chg="modSp add del mod">
        <pc:chgData name="James White" userId="3dcb448c-e2c0-462f-b158-7837cc6dde8c" providerId="ADAL" clId="{5404BDBC-7989-45E6-97AF-19BD73EFB7A8}" dt="2023-06-27T11:17:41.998" v="1319" actId="403"/>
        <pc:sldMkLst>
          <pc:docMk/>
          <pc:sldMk cId="3988971924" sldId="1291"/>
        </pc:sldMkLst>
        <pc:spChg chg="mod">
          <ac:chgData name="James White" userId="3dcb448c-e2c0-462f-b158-7837cc6dde8c" providerId="ADAL" clId="{5404BDBC-7989-45E6-97AF-19BD73EFB7A8}" dt="2023-06-27T11:15:03.880" v="1296" actId="1037"/>
          <ac:spMkLst>
            <pc:docMk/>
            <pc:sldMk cId="3988971924" sldId="1291"/>
            <ac:spMk id="2" creationId="{C8A9BCEC-178E-47F5-9832-BAD33318F846}"/>
          </ac:spMkLst>
        </pc:spChg>
        <pc:spChg chg="mod">
          <ac:chgData name="James White" userId="3dcb448c-e2c0-462f-b158-7837cc6dde8c" providerId="ADAL" clId="{5404BDBC-7989-45E6-97AF-19BD73EFB7A8}" dt="2023-06-27T11:17:41.998" v="1319" actId="403"/>
          <ac:spMkLst>
            <pc:docMk/>
            <pc:sldMk cId="3988971924" sldId="1291"/>
            <ac:spMk id="3" creationId="{4CE288C4-6FE5-4FB5-BBD8-D1DDB8D3A7A0}"/>
          </ac:spMkLst>
        </pc:spChg>
      </pc:sldChg>
      <pc:sldChg chg="addSp delSp modSp add mod">
        <pc:chgData name="James White" userId="3dcb448c-e2c0-462f-b158-7837cc6dde8c" providerId="ADAL" clId="{5404BDBC-7989-45E6-97AF-19BD73EFB7A8}" dt="2023-06-28T13:39:21.512" v="1569"/>
        <pc:sldMkLst>
          <pc:docMk/>
          <pc:sldMk cId="2725889363" sldId="1292"/>
        </pc:sldMkLst>
        <pc:spChg chg="mod">
          <ac:chgData name="James White" userId="3dcb448c-e2c0-462f-b158-7837cc6dde8c" providerId="ADAL" clId="{5404BDBC-7989-45E6-97AF-19BD73EFB7A8}" dt="2023-06-27T09:56:57.195" v="129" actId="6549"/>
          <ac:spMkLst>
            <pc:docMk/>
            <pc:sldMk cId="2725889363" sldId="1292"/>
            <ac:spMk id="2" creationId="{C8A9BCEC-178E-47F5-9832-BAD33318F846}"/>
          </ac:spMkLst>
        </pc:spChg>
        <pc:spChg chg="mod">
          <ac:chgData name="James White" userId="3dcb448c-e2c0-462f-b158-7837cc6dde8c" providerId="ADAL" clId="{5404BDBC-7989-45E6-97AF-19BD73EFB7A8}" dt="2023-06-28T13:38:19.171" v="1559" actId="1076"/>
          <ac:spMkLst>
            <pc:docMk/>
            <pc:sldMk cId="2725889363" sldId="1292"/>
            <ac:spMk id="3" creationId="{4CE288C4-6FE5-4FB5-BBD8-D1DDB8D3A7A0}"/>
          </ac:spMkLst>
        </pc:spChg>
        <pc:spChg chg="add mod">
          <ac:chgData name="James White" userId="3dcb448c-e2c0-462f-b158-7837cc6dde8c" providerId="ADAL" clId="{5404BDBC-7989-45E6-97AF-19BD73EFB7A8}" dt="2023-06-28T13:38:14.659" v="1558" actId="1076"/>
          <ac:spMkLst>
            <pc:docMk/>
            <pc:sldMk cId="2725889363" sldId="1292"/>
            <ac:spMk id="5" creationId="{6696B831-8CC1-4BC4-B204-5AF33DEAC9E5}"/>
          </ac:spMkLst>
        </pc:spChg>
        <pc:graphicFrameChg chg="add del mod modGraphic">
          <ac:chgData name="James White" userId="3dcb448c-e2c0-462f-b158-7837cc6dde8c" providerId="ADAL" clId="{5404BDBC-7989-45E6-97AF-19BD73EFB7A8}" dt="2023-06-28T13:39:20.578" v="1568" actId="478"/>
          <ac:graphicFrameMkLst>
            <pc:docMk/>
            <pc:sldMk cId="2725889363" sldId="1292"/>
            <ac:graphicFrameMk id="4" creationId="{B0BDE66C-A048-4DFF-896E-3060D4298B99}"/>
          </ac:graphicFrameMkLst>
        </pc:graphicFrameChg>
        <pc:picChg chg="add del">
          <ac:chgData name="James White" userId="3dcb448c-e2c0-462f-b158-7837cc6dde8c" providerId="ADAL" clId="{5404BDBC-7989-45E6-97AF-19BD73EFB7A8}" dt="2023-06-27T10:43:01.875" v="1164" actId="478"/>
          <ac:picMkLst>
            <pc:docMk/>
            <pc:sldMk cId="2725889363" sldId="1292"/>
            <ac:picMk id="5" creationId="{C0DC01DA-1169-4AF5-837E-91DB50E77AC2}"/>
          </ac:picMkLst>
        </pc:picChg>
        <pc:picChg chg="add del mod">
          <ac:chgData name="James White" userId="3dcb448c-e2c0-462f-b158-7837cc6dde8c" providerId="ADAL" clId="{5404BDBC-7989-45E6-97AF-19BD73EFB7A8}" dt="2023-06-28T13:39:21.512" v="1569"/>
          <ac:picMkLst>
            <pc:docMk/>
            <pc:sldMk cId="2725889363" sldId="1292"/>
            <ac:picMk id="6" creationId="{259E6450-FE8B-490A-BA0A-B2C926B2D004}"/>
          </ac:picMkLst>
        </pc:picChg>
      </pc:sldChg>
      <pc:sldChg chg="modSp add mod">
        <pc:chgData name="James White" userId="3dcb448c-e2c0-462f-b158-7837cc6dde8c" providerId="ADAL" clId="{5404BDBC-7989-45E6-97AF-19BD73EFB7A8}" dt="2023-06-28T08:09:18.479" v="1556" actId="20577"/>
        <pc:sldMkLst>
          <pc:docMk/>
          <pc:sldMk cId="2585733061" sldId="1293"/>
        </pc:sldMkLst>
        <pc:spChg chg="mod">
          <ac:chgData name="James White" userId="3dcb448c-e2c0-462f-b158-7837cc6dde8c" providerId="ADAL" clId="{5404BDBC-7989-45E6-97AF-19BD73EFB7A8}" dt="2023-06-28T08:09:18.479" v="1556" actId="20577"/>
          <ac:spMkLst>
            <pc:docMk/>
            <pc:sldMk cId="2585733061" sldId="1293"/>
            <ac:spMk id="2" creationId="{C8A9BCEC-178E-47F5-9832-BAD33318F846}"/>
          </ac:spMkLst>
        </pc:spChg>
        <pc:spChg chg="mod">
          <ac:chgData name="James White" userId="3dcb448c-e2c0-462f-b158-7837cc6dde8c" providerId="ADAL" clId="{5404BDBC-7989-45E6-97AF-19BD73EFB7A8}" dt="2023-06-27T11:13:45.198" v="1267" actId="1035"/>
          <ac:spMkLst>
            <pc:docMk/>
            <pc:sldMk cId="2585733061" sldId="1293"/>
            <ac:spMk id="3" creationId="{4CE288C4-6FE5-4FB5-BBD8-D1DDB8D3A7A0}"/>
          </ac:spMkLst>
        </pc:spChg>
      </pc:sldChg>
      <pc:sldChg chg="delSp modSp add del mod">
        <pc:chgData name="James White" userId="3dcb448c-e2c0-462f-b158-7837cc6dde8c" providerId="ADAL" clId="{5404BDBC-7989-45E6-97AF-19BD73EFB7A8}" dt="2023-06-27T10:32:08.065" v="891" actId="47"/>
        <pc:sldMkLst>
          <pc:docMk/>
          <pc:sldMk cId="533042723" sldId="1294"/>
        </pc:sldMkLst>
        <pc:spChg chg="mod">
          <ac:chgData name="James White" userId="3dcb448c-e2c0-462f-b158-7837cc6dde8c" providerId="ADAL" clId="{5404BDBC-7989-45E6-97AF-19BD73EFB7A8}" dt="2023-06-27T10:06:31.004" v="380" actId="108"/>
          <ac:spMkLst>
            <pc:docMk/>
            <pc:sldMk cId="533042723" sldId="1294"/>
            <ac:spMk id="3" creationId="{4CE288C4-6FE5-4FB5-BBD8-D1DDB8D3A7A0}"/>
          </ac:spMkLst>
        </pc:spChg>
        <pc:picChg chg="del">
          <ac:chgData name="James White" userId="3dcb448c-e2c0-462f-b158-7837cc6dde8c" providerId="ADAL" clId="{5404BDBC-7989-45E6-97AF-19BD73EFB7A8}" dt="2023-06-27T10:05:47.323" v="376" actId="478"/>
          <ac:picMkLst>
            <pc:docMk/>
            <pc:sldMk cId="533042723" sldId="1294"/>
            <ac:picMk id="4" creationId="{E40C5A0A-4A13-479D-8252-0044FD6D6244}"/>
          </ac:picMkLst>
        </pc:picChg>
      </pc:sldChg>
      <pc:sldChg chg="delSp modSp add del mod ord">
        <pc:chgData name="James White" userId="3dcb448c-e2c0-462f-b158-7837cc6dde8c" providerId="ADAL" clId="{5404BDBC-7989-45E6-97AF-19BD73EFB7A8}" dt="2023-06-27T10:32:03.058" v="890" actId="47"/>
        <pc:sldMkLst>
          <pc:docMk/>
          <pc:sldMk cId="3509788632" sldId="1295"/>
        </pc:sldMkLst>
        <pc:spChg chg="mod">
          <ac:chgData name="James White" userId="3dcb448c-e2c0-462f-b158-7837cc6dde8c" providerId="ADAL" clId="{5404BDBC-7989-45E6-97AF-19BD73EFB7A8}" dt="2023-06-27T10:07:50.855" v="399" actId="20577"/>
          <ac:spMkLst>
            <pc:docMk/>
            <pc:sldMk cId="3509788632" sldId="1295"/>
            <ac:spMk id="2" creationId="{C8A9BCEC-178E-47F5-9832-BAD33318F846}"/>
          </ac:spMkLst>
        </pc:spChg>
        <pc:spChg chg="mod">
          <ac:chgData name="James White" userId="3dcb448c-e2c0-462f-b158-7837cc6dde8c" providerId="ADAL" clId="{5404BDBC-7989-45E6-97AF-19BD73EFB7A8}" dt="2023-06-27T10:09:15.984" v="447" actId="6549"/>
          <ac:spMkLst>
            <pc:docMk/>
            <pc:sldMk cId="3509788632" sldId="1295"/>
            <ac:spMk id="3" creationId="{4CE288C4-6FE5-4FB5-BBD8-D1DDB8D3A7A0}"/>
          </ac:spMkLst>
        </pc:spChg>
        <pc:picChg chg="del">
          <ac:chgData name="James White" userId="3dcb448c-e2c0-462f-b158-7837cc6dde8c" providerId="ADAL" clId="{5404BDBC-7989-45E6-97AF-19BD73EFB7A8}" dt="2023-06-27T10:07:23.441" v="385" actId="478"/>
          <ac:picMkLst>
            <pc:docMk/>
            <pc:sldMk cId="3509788632" sldId="1295"/>
            <ac:picMk id="4" creationId="{E40C5A0A-4A13-479D-8252-0044FD6D6244}"/>
          </ac:picMkLst>
        </pc:picChg>
      </pc:sldChg>
      <pc:sldChg chg="addSp delSp modSp add del mod ord">
        <pc:chgData name="James White" userId="3dcb448c-e2c0-462f-b158-7837cc6dde8c" providerId="ADAL" clId="{5404BDBC-7989-45E6-97AF-19BD73EFB7A8}" dt="2023-06-27T10:38:52.149" v="985" actId="47"/>
        <pc:sldMkLst>
          <pc:docMk/>
          <pc:sldMk cId="2237009150" sldId="1296"/>
        </pc:sldMkLst>
        <pc:spChg chg="mod">
          <ac:chgData name="James White" userId="3dcb448c-e2c0-462f-b158-7837cc6dde8c" providerId="ADAL" clId="{5404BDBC-7989-45E6-97AF-19BD73EFB7A8}" dt="2023-06-27T10:34:32.856" v="927" actId="6549"/>
          <ac:spMkLst>
            <pc:docMk/>
            <pc:sldMk cId="2237009150" sldId="1296"/>
            <ac:spMk id="2" creationId="{C8A9BCEC-178E-47F5-9832-BAD33318F846}"/>
          </ac:spMkLst>
        </pc:spChg>
        <pc:spChg chg="del mod">
          <ac:chgData name="James White" userId="3dcb448c-e2c0-462f-b158-7837cc6dde8c" providerId="ADAL" clId="{5404BDBC-7989-45E6-97AF-19BD73EFB7A8}" dt="2023-06-27T10:34:36.185" v="928" actId="478"/>
          <ac:spMkLst>
            <pc:docMk/>
            <pc:sldMk cId="2237009150" sldId="1296"/>
            <ac:spMk id="3" creationId="{4CE288C4-6FE5-4FB5-BBD8-D1DDB8D3A7A0}"/>
          </ac:spMkLst>
        </pc:spChg>
        <pc:spChg chg="add mod">
          <ac:chgData name="James White" userId="3dcb448c-e2c0-462f-b158-7837cc6dde8c" providerId="ADAL" clId="{5404BDBC-7989-45E6-97AF-19BD73EFB7A8}" dt="2023-06-27T10:34:36.185" v="928" actId="478"/>
          <ac:spMkLst>
            <pc:docMk/>
            <pc:sldMk cId="2237009150" sldId="1296"/>
            <ac:spMk id="5" creationId="{EF313DB0-EB87-4ECF-A41E-7E448798796A}"/>
          </ac:spMkLst>
        </pc:spChg>
        <pc:picChg chg="add del mod">
          <ac:chgData name="James White" userId="3dcb448c-e2c0-462f-b158-7837cc6dde8c" providerId="ADAL" clId="{5404BDBC-7989-45E6-97AF-19BD73EFB7A8}" dt="2023-06-27T10:37:04.186" v="980" actId="21"/>
          <ac:picMkLst>
            <pc:docMk/>
            <pc:sldMk cId="2237009150" sldId="1296"/>
            <ac:picMk id="6" creationId="{9AFBD01A-A820-4EA0-B476-A5F6CB15E92E}"/>
          </ac:picMkLst>
        </pc:picChg>
      </pc:sldChg>
      <pc:sldChg chg="addSp delSp modSp add mod">
        <pc:chgData name="James White" userId="3dcb448c-e2c0-462f-b158-7837cc6dde8c" providerId="ADAL" clId="{5404BDBC-7989-45E6-97AF-19BD73EFB7A8}" dt="2023-06-27T10:31:28.824" v="887" actId="14100"/>
        <pc:sldMkLst>
          <pc:docMk/>
          <pc:sldMk cId="730484958" sldId="1297"/>
        </pc:sldMkLst>
        <pc:spChg chg="mod">
          <ac:chgData name="James White" userId="3dcb448c-e2c0-462f-b158-7837cc6dde8c" providerId="ADAL" clId="{5404BDBC-7989-45E6-97AF-19BD73EFB7A8}" dt="2023-06-27T10:20:57.565" v="583" actId="6549"/>
          <ac:spMkLst>
            <pc:docMk/>
            <pc:sldMk cId="730484958" sldId="1297"/>
            <ac:spMk id="2" creationId="{C8A9BCEC-178E-47F5-9832-BAD33318F846}"/>
          </ac:spMkLst>
        </pc:spChg>
        <pc:spChg chg="mod">
          <ac:chgData name="James White" userId="3dcb448c-e2c0-462f-b158-7837cc6dde8c" providerId="ADAL" clId="{5404BDBC-7989-45E6-97AF-19BD73EFB7A8}" dt="2023-06-27T10:21:50.002" v="651" actId="255"/>
          <ac:spMkLst>
            <pc:docMk/>
            <pc:sldMk cId="730484958" sldId="1297"/>
            <ac:spMk id="3" creationId="{4CE288C4-6FE5-4FB5-BBD8-D1DDB8D3A7A0}"/>
          </ac:spMkLst>
        </pc:spChg>
        <pc:picChg chg="del">
          <ac:chgData name="James White" userId="3dcb448c-e2c0-462f-b158-7837cc6dde8c" providerId="ADAL" clId="{5404BDBC-7989-45E6-97AF-19BD73EFB7A8}" dt="2023-06-27T10:13:10.919" v="514" actId="478"/>
          <ac:picMkLst>
            <pc:docMk/>
            <pc:sldMk cId="730484958" sldId="1297"/>
            <ac:picMk id="4" creationId="{E40C5A0A-4A13-479D-8252-0044FD6D6244}"/>
          </ac:picMkLst>
        </pc:picChg>
        <pc:picChg chg="add del mod">
          <ac:chgData name="James White" userId="3dcb448c-e2c0-462f-b158-7837cc6dde8c" providerId="ADAL" clId="{5404BDBC-7989-45E6-97AF-19BD73EFB7A8}" dt="2023-06-27T10:19:08.465" v="538" actId="478"/>
          <ac:picMkLst>
            <pc:docMk/>
            <pc:sldMk cId="730484958" sldId="1297"/>
            <ac:picMk id="5" creationId="{D3AA0A0A-CA5A-4428-9608-E21BBB1C1025}"/>
          </ac:picMkLst>
        </pc:picChg>
        <pc:picChg chg="add mod">
          <ac:chgData name="James White" userId="3dcb448c-e2c0-462f-b158-7837cc6dde8c" providerId="ADAL" clId="{5404BDBC-7989-45E6-97AF-19BD73EFB7A8}" dt="2023-06-27T10:31:28.824" v="887" actId="14100"/>
          <ac:picMkLst>
            <pc:docMk/>
            <pc:sldMk cId="730484958" sldId="1297"/>
            <ac:picMk id="6" creationId="{0BA4AF1C-4740-4988-8481-5C7D9446F359}"/>
          </ac:picMkLst>
        </pc:picChg>
      </pc:sldChg>
      <pc:sldChg chg="addSp delSp modSp add mod">
        <pc:chgData name="James White" userId="3dcb448c-e2c0-462f-b158-7837cc6dde8c" providerId="ADAL" clId="{5404BDBC-7989-45E6-97AF-19BD73EFB7A8}" dt="2023-06-27T10:31:39.348" v="888" actId="14100"/>
        <pc:sldMkLst>
          <pc:docMk/>
          <pc:sldMk cId="4133012179" sldId="1298"/>
        </pc:sldMkLst>
        <pc:spChg chg="mod">
          <ac:chgData name="James White" userId="3dcb448c-e2c0-462f-b158-7837cc6dde8c" providerId="ADAL" clId="{5404BDBC-7989-45E6-97AF-19BD73EFB7A8}" dt="2023-06-27T10:21:13.786" v="614" actId="20577"/>
          <ac:spMkLst>
            <pc:docMk/>
            <pc:sldMk cId="4133012179" sldId="1298"/>
            <ac:spMk id="2" creationId="{C8A9BCEC-178E-47F5-9832-BAD33318F846}"/>
          </ac:spMkLst>
        </pc:spChg>
        <pc:spChg chg="mod">
          <ac:chgData name="James White" userId="3dcb448c-e2c0-462f-b158-7837cc6dde8c" providerId="ADAL" clId="{5404BDBC-7989-45E6-97AF-19BD73EFB7A8}" dt="2023-06-27T10:22:31.794" v="661" actId="1035"/>
          <ac:spMkLst>
            <pc:docMk/>
            <pc:sldMk cId="4133012179" sldId="1298"/>
            <ac:spMk id="3" creationId="{4CE288C4-6FE5-4FB5-BBD8-D1DDB8D3A7A0}"/>
          </ac:spMkLst>
        </pc:spChg>
        <pc:picChg chg="del">
          <ac:chgData name="James White" userId="3dcb448c-e2c0-462f-b158-7837cc6dde8c" providerId="ADAL" clId="{5404BDBC-7989-45E6-97AF-19BD73EFB7A8}" dt="2023-06-27T10:14:10.043" v="520" actId="478"/>
          <ac:picMkLst>
            <pc:docMk/>
            <pc:sldMk cId="4133012179" sldId="1298"/>
            <ac:picMk id="5" creationId="{D3AA0A0A-CA5A-4428-9608-E21BBB1C1025}"/>
          </ac:picMkLst>
        </pc:picChg>
        <pc:picChg chg="add del mod">
          <ac:chgData name="James White" userId="3dcb448c-e2c0-462f-b158-7837cc6dde8c" providerId="ADAL" clId="{5404BDBC-7989-45E6-97AF-19BD73EFB7A8}" dt="2023-06-27T10:21:16.296" v="615" actId="478"/>
          <ac:picMkLst>
            <pc:docMk/>
            <pc:sldMk cId="4133012179" sldId="1298"/>
            <ac:picMk id="6" creationId="{992162D8-7C17-4C27-8E51-D5D8E418568B}"/>
          </ac:picMkLst>
        </pc:picChg>
        <pc:picChg chg="add mod">
          <ac:chgData name="James White" userId="3dcb448c-e2c0-462f-b158-7837cc6dde8c" providerId="ADAL" clId="{5404BDBC-7989-45E6-97AF-19BD73EFB7A8}" dt="2023-06-27T10:14:34.695" v="525"/>
          <ac:picMkLst>
            <pc:docMk/>
            <pc:sldMk cId="4133012179" sldId="1298"/>
            <ac:picMk id="7" creationId="{E445AE7B-45E1-4B9D-AA3E-937FFB04584E}"/>
          </ac:picMkLst>
        </pc:picChg>
        <pc:picChg chg="add mod">
          <ac:chgData name="James White" userId="3dcb448c-e2c0-462f-b158-7837cc6dde8c" providerId="ADAL" clId="{5404BDBC-7989-45E6-97AF-19BD73EFB7A8}" dt="2023-06-27T10:31:39.348" v="888" actId="14100"/>
          <ac:picMkLst>
            <pc:docMk/>
            <pc:sldMk cId="4133012179" sldId="1298"/>
            <ac:picMk id="8" creationId="{29BE27C8-4FB8-431E-9A12-486F3B4540DF}"/>
          </ac:picMkLst>
        </pc:picChg>
      </pc:sldChg>
      <pc:sldChg chg="addSp delSp modSp add mod">
        <pc:chgData name="James White" userId="3dcb448c-e2c0-462f-b158-7837cc6dde8c" providerId="ADAL" clId="{5404BDBC-7989-45E6-97AF-19BD73EFB7A8}" dt="2023-06-27T10:31:47.845" v="889" actId="14100"/>
        <pc:sldMkLst>
          <pc:docMk/>
          <pc:sldMk cId="3676581755" sldId="1299"/>
        </pc:sldMkLst>
        <pc:spChg chg="mod">
          <ac:chgData name="James White" userId="3dcb448c-e2c0-462f-b158-7837cc6dde8c" providerId="ADAL" clId="{5404BDBC-7989-45E6-97AF-19BD73EFB7A8}" dt="2023-06-27T10:22:53.582" v="687" actId="20577"/>
          <ac:spMkLst>
            <pc:docMk/>
            <pc:sldMk cId="3676581755" sldId="1299"/>
            <ac:spMk id="2" creationId="{C8A9BCEC-178E-47F5-9832-BAD33318F846}"/>
          </ac:spMkLst>
        </pc:spChg>
        <pc:spChg chg="mod">
          <ac:chgData name="James White" userId="3dcb448c-e2c0-462f-b158-7837cc6dde8c" providerId="ADAL" clId="{5404BDBC-7989-45E6-97AF-19BD73EFB7A8}" dt="2023-06-27T10:23:15.065" v="718" actId="1035"/>
          <ac:spMkLst>
            <pc:docMk/>
            <pc:sldMk cId="3676581755" sldId="1299"/>
            <ac:spMk id="3" creationId="{4CE288C4-6FE5-4FB5-BBD8-D1DDB8D3A7A0}"/>
          </ac:spMkLst>
        </pc:spChg>
        <pc:picChg chg="add del mod">
          <ac:chgData name="James White" userId="3dcb448c-e2c0-462f-b158-7837cc6dde8c" providerId="ADAL" clId="{5404BDBC-7989-45E6-97AF-19BD73EFB7A8}" dt="2023-06-27T10:15:33.265" v="532" actId="478"/>
          <ac:picMkLst>
            <pc:docMk/>
            <pc:sldMk cId="3676581755" sldId="1299"/>
            <ac:picMk id="5" creationId="{CABD1351-8F3F-4228-8EAD-224D87ED314B}"/>
          </ac:picMkLst>
        </pc:picChg>
        <pc:picChg chg="del">
          <ac:chgData name="James White" userId="3dcb448c-e2c0-462f-b158-7837cc6dde8c" providerId="ADAL" clId="{5404BDBC-7989-45E6-97AF-19BD73EFB7A8}" dt="2023-06-27T10:14:41.918" v="527" actId="478"/>
          <ac:picMkLst>
            <pc:docMk/>
            <pc:sldMk cId="3676581755" sldId="1299"/>
            <ac:picMk id="6" creationId="{992162D8-7C17-4C27-8E51-D5D8E418568B}"/>
          </ac:picMkLst>
        </pc:picChg>
        <pc:picChg chg="add mod">
          <ac:chgData name="James White" userId="3dcb448c-e2c0-462f-b158-7837cc6dde8c" providerId="ADAL" clId="{5404BDBC-7989-45E6-97AF-19BD73EFB7A8}" dt="2023-06-27T10:31:47.845" v="889" actId="14100"/>
          <ac:picMkLst>
            <pc:docMk/>
            <pc:sldMk cId="3676581755" sldId="1299"/>
            <ac:picMk id="7" creationId="{50AB707B-7166-4192-988D-1A14CCAE9769}"/>
          </ac:picMkLst>
        </pc:picChg>
      </pc:sldChg>
      <pc:sldChg chg="add">
        <pc:chgData name="James White" userId="3dcb448c-e2c0-462f-b158-7837cc6dde8c" providerId="ADAL" clId="{5404BDBC-7989-45E6-97AF-19BD73EFB7A8}" dt="2023-06-27T10:28:51.881" v="803" actId="2890"/>
        <pc:sldMkLst>
          <pc:docMk/>
          <pc:sldMk cId="2981417819" sldId="1300"/>
        </pc:sldMkLst>
      </pc:sldChg>
      <pc:sldChg chg="addSp modSp add mod">
        <pc:chgData name="James White" userId="3dcb448c-e2c0-462f-b158-7837cc6dde8c" providerId="ADAL" clId="{5404BDBC-7989-45E6-97AF-19BD73EFB7A8}" dt="2023-06-27T10:37:20.708" v="984" actId="14100"/>
        <pc:sldMkLst>
          <pc:docMk/>
          <pc:sldMk cId="2429714906" sldId="1301"/>
        </pc:sldMkLst>
        <pc:spChg chg="mod">
          <ac:chgData name="James White" userId="3dcb448c-e2c0-462f-b158-7837cc6dde8c" providerId="ADAL" clId="{5404BDBC-7989-45E6-97AF-19BD73EFB7A8}" dt="2023-06-27T10:37:16.864" v="983" actId="1076"/>
          <ac:spMkLst>
            <pc:docMk/>
            <pc:sldMk cId="2429714906" sldId="1301"/>
            <ac:spMk id="3" creationId="{4CE288C4-6FE5-4FB5-BBD8-D1DDB8D3A7A0}"/>
          </ac:spMkLst>
        </pc:spChg>
        <pc:picChg chg="add mod">
          <ac:chgData name="James White" userId="3dcb448c-e2c0-462f-b158-7837cc6dde8c" providerId="ADAL" clId="{5404BDBC-7989-45E6-97AF-19BD73EFB7A8}" dt="2023-06-27T10:37:20.708" v="984" actId="14100"/>
          <ac:picMkLst>
            <pc:docMk/>
            <pc:sldMk cId="2429714906" sldId="1301"/>
            <ac:picMk id="4" creationId="{5D4F9876-A2DC-49E1-8172-868DD6592FE3}"/>
          </ac:picMkLst>
        </pc:picChg>
      </pc:sldChg>
      <pc:sldChg chg="modSp add del mod">
        <pc:chgData name="James White" userId="3dcb448c-e2c0-462f-b158-7837cc6dde8c" providerId="ADAL" clId="{5404BDBC-7989-45E6-97AF-19BD73EFB7A8}" dt="2023-06-27T11:24:37.858" v="1505" actId="47"/>
        <pc:sldMkLst>
          <pc:docMk/>
          <pc:sldMk cId="405040965" sldId="1302"/>
        </pc:sldMkLst>
        <pc:spChg chg="mod">
          <ac:chgData name="James White" userId="3dcb448c-e2c0-462f-b158-7837cc6dde8c" providerId="ADAL" clId="{5404BDBC-7989-45E6-97AF-19BD73EFB7A8}" dt="2023-06-27T11:17:29.988" v="1317" actId="1076"/>
          <ac:spMkLst>
            <pc:docMk/>
            <pc:sldMk cId="405040965" sldId="1302"/>
            <ac:spMk id="3" creationId="{4CE288C4-6FE5-4FB5-BBD8-D1DDB8D3A7A0}"/>
          </ac:spMkLst>
        </pc:spChg>
      </pc:sldChg>
      <pc:sldChg chg="modSp add del mod">
        <pc:chgData name="James White" userId="3dcb448c-e2c0-462f-b158-7837cc6dde8c" providerId="ADAL" clId="{5404BDBC-7989-45E6-97AF-19BD73EFB7A8}" dt="2023-06-27T11:23:52.227" v="1503" actId="47"/>
        <pc:sldMkLst>
          <pc:docMk/>
          <pc:sldMk cId="2551664614" sldId="1303"/>
        </pc:sldMkLst>
        <pc:spChg chg="mod">
          <ac:chgData name="James White" userId="3dcb448c-e2c0-462f-b158-7837cc6dde8c" providerId="ADAL" clId="{5404BDBC-7989-45E6-97AF-19BD73EFB7A8}" dt="2023-06-27T11:18:20.912" v="1363" actId="6549"/>
          <ac:spMkLst>
            <pc:docMk/>
            <pc:sldMk cId="2551664614" sldId="1303"/>
            <ac:spMk id="2" creationId="{C8A9BCEC-178E-47F5-9832-BAD33318F846}"/>
          </ac:spMkLst>
        </pc:spChg>
        <pc:spChg chg="mod">
          <ac:chgData name="James White" userId="3dcb448c-e2c0-462f-b158-7837cc6dde8c" providerId="ADAL" clId="{5404BDBC-7989-45E6-97AF-19BD73EFB7A8}" dt="2023-06-27T11:23:24.592" v="1496" actId="5793"/>
          <ac:spMkLst>
            <pc:docMk/>
            <pc:sldMk cId="2551664614" sldId="1303"/>
            <ac:spMk id="3" creationId="{4CE288C4-6FE5-4FB5-BBD8-D1DDB8D3A7A0}"/>
          </ac:spMkLst>
        </pc:spChg>
      </pc:sldChg>
      <pc:sldChg chg="delSp modSp add mod">
        <pc:chgData name="James White" userId="3dcb448c-e2c0-462f-b158-7837cc6dde8c" providerId="ADAL" clId="{5404BDBC-7989-45E6-97AF-19BD73EFB7A8}" dt="2023-06-27T11:22:35.262" v="1488" actId="403"/>
        <pc:sldMkLst>
          <pc:docMk/>
          <pc:sldMk cId="657168448" sldId="1304"/>
        </pc:sldMkLst>
        <pc:spChg chg="mod">
          <ac:chgData name="James White" userId="3dcb448c-e2c0-462f-b158-7837cc6dde8c" providerId="ADAL" clId="{5404BDBC-7989-45E6-97AF-19BD73EFB7A8}" dt="2023-06-27T11:19:37.679" v="1408" actId="6549"/>
          <ac:spMkLst>
            <pc:docMk/>
            <pc:sldMk cId="657168448" sldId="1304"/>
            <ac:spMk id="2" creationId="{C8A9BCEC-178E-47F5-9832-BAD33318F846}"/>
          </ac:spMkLst>
        </pc:spChg>
        <pc:spChg chg="mod">
          <ac:chgData name="James White" userId="3dcb448c-e2c0-462f-b158-7837cc6dde8c" providerId="ADAL" clId="{5404BDBC-7989-45E6-97AF-19BD73EFB7A8}" dt="2023-06-27T11:22:35.262" v="1488" actId="403"/>
          <ac:spMkLst>
            <pc:docMk/>
            <pc:sldMk cId="657168448" sldId="1304"/>
            <ac:spMk id="3" creationId="{4CE288C4-6FE5-4FB5-BBD8-D1DDB8D3A7A0}"/>
          </ac:spMkLst>
        </pc:spChg>
        <pc:picChg chg="del">
          <ac:chgData name="James White" userId="3dcb448c-e2c0-462f-b158-7837cc6dde8c" providerId="ADAL" clId="{5404BDBC-7989-45E6-97AF-19BD73EFB7A8}" dt="2023-06-27T11:19:27.843" v="1370" actId="478"/>
          <ac:picMkLst>
            <pc:docMk/>
            <pc:sldMk cId="657168448" sldId="1304"/>
            <ac:picMk id="7" creationId="{50AB707B-7166-4192-988D-1A14CCAE9769}"/>
          </ac:picMkLst>
        </pc:picChg>
      </pc:sldChg>
      <pc:sldChg chg="modSp add mod">
        <pc:chgData name="James White" userId="3dcb448c-e2c0-462f-b158-7837cc6dde8c" providerId="ADAL" clId="{5404BDBC-7989-45E6-97AF-19BD73EFB7A8}" dt="2023-06-27T11:22:49.777" v="1493" actId="20577"/>
        <pc:sldMkLst>
          <pc:docMk/>
          <pc:sldMk cId="2334516250" sldId="1305"/>
        </pc:sldMkLst>
        <pc:spChg chg="mod">
          <ac:chgData name="James White" userId="3dcb448c-e2c0-462f-b158-7837cc6dde8c" providerId="ADAL" clId="{5404BDBC-7989-45E6-97AF-19BD73EFB7A8}" dt="2023-06-27T11:22:02.090" v="1483" actId="14100"/>
          <ac:spMkLst>
            <pc:docMk/>
            <pc:sldMk cId="2334516250" sldId="1305"/>
            <ac:spMk id="2" creationId="{C8A9BCEC-178E-47F5-9832-BAD33318F846}"/>
          </ac:spMkLst>
        </pc:spChg>
        <pc:spChg chg="mod">
          <ac:chgData name="James White" userId="3dcb448c-e2c0-462f-b158-7837cc6dde8c" providerId="ADAL" clId="{5404BDBC-7989-45E6-97AF-19BD73EFB7A8}" dt="2023-06-27T11:22:49.777" v="1493" actId="20577"/>
          <ac:spMkLst>
            <pc:docMk/>
            <pc:sldMk cId="2334516250" sldId="1305"/>
            <ac:spMk id="3" creationId="{4CE288C4-6FE5-4FB5-BBD8-D1DDB8D3A7A0}"/>
          </ac:spMkLst>
        </pc:spChg>
      </pc:sldChg>
      <pc:sldChg chg="modSp new mod">
        <pc:chgData name="James White" userId="3dcb448c-e2c0-462f-b158-7837cc6dde8c" providerId="ADAL" clId="{5404BDBC-7989-45E6-97AF-19BD73EFB7A8}" dt="2023-06-28T08:08:50.751" v="1554" actId="20577"/>
        <pc:sldMkLst>
          <pc:docMk/>
          <pc:sldMk cId="3151547255" sldId="1306"/>
        </pc:sldMkLst>
        <pc:spChg chg="mod">
          <ac:chgData name="James White" userId="3dcb448c-e2c0-462f-b158-7837cc6dde8c" providerId="ADAL" clId="{5404BDBC-7989-45E6-97AF-19BD73EFB7A8}" dt="2023-06-28T08:08:50.751" v="1554" actId="20577"/>
          <ac:spMkLst>
            <pc:docMk/>
            <pc:sldMk cId="3151547255" sldId="1306"/>
            <ac:spMk id="2" creationId="{67B24C2B-33B3-47A5-9DD6-FD96B797DE66}"/>
          </ac:spMkLst>
        </pc:spChg>
        <pc:spChg chg="mod">
          <ac:chgData name="James White" userId="3dcb448c-e2c0-462f-b158-7837cc6dde8c" providerId="ADAL" clId="{5404BDBC-7989-45E6-97AF-19BD73EFB7A8}" dt="2023-06-28T08:08:23.632" v="1513" actId="2711"/>
          <ac:spMkLst>
            <pc:docMk/>
            <pc:sldMk cId="3151547255" sldId="1306"/>
            <ac:spMk id="3" creationId="{05F4175F-DCD4-43F0-85A6-800D34A3A9D7}"/>
          </ac:spMkLst>
        </pc:spChg>
      </pc:sldChg>
      <pc:sldChg chg="new">
        <pc:chgData name="James White" userId="3dcb448c-e2c0-462f-b158-7837cc6dde8c" providerId="ADAL" clId="{5404BDBC-7989-45E6-97AF-19BD73EFB7A8}" dt="2023-06-28T08:08:56.020" v="1555" actId="680"/>
        <pc:sldMkLst>
          <pc:docMk/>
          <pc:sldMk cId="2095777608" sldId="1307"/>
        </pc:sldMkLst>
      </pc:sldChg>
    </pc:docChg>
  </pc:docChgLst>
  <pc:docChgLst>
    <pc:chgData name="Ola Hussien" userId="S::ola.hussien@westofengland-ca.gov.uk::a3bdd008-0807-4c5e-8246-04b2a4ed21e3" providerId="AD" clId="Web-{A85AEEBF-8631-3B3C-3145-88108D6B5E45}"/>
    <pc:docChg chg="modSld">
      <pc:chgData name="Ola Hussien" userId="S::ola.hussien@westofengland-ca.gov.uk::a3bdd008-0807-4c5e-8246-04b2a4ed21e3" providerId="AD" clId="Web-{A85AEEBF-8631-3B3C-3145-88108D6B5E45}" dt="2023-06-27T12:56:29.849" v="1" actId="1076"/>
      <pc:docMkLst>
        <pc:docMk/>
      </pc:docMkLst>
      <pc:sldChg chg="modSp">
        <pc:chgData name="Ola Hussien" userId="S::ola.hussien@westofengland-ca.gov.uk::a3bdd008-0807-4c5e-8246-04b2a4ed21e3" providerId="AD" clId="Web-{A85AEEBF-8631-3B3C-3145-88108D6B5E45}" dt="2023-06-27T12:56:29.849" v="1" actId="1076"/>
        <pc:sldMkLst>
          <pc:docMk/>
          <pc:sldMk cId="1751394101" sldId="279"/>
        </pc:sldMkLst>
        <pc:grpChg chg="mod">
          <ac:chgData name="Ola Hussien" userId="S::ola.hussien@westofengland-ca.gov.uk::a3bdd008-0807-4c5e-8246-04b2a4ed21e3" providerId="AD" clId="Web-{A85AEEBF-8631-3B3C-3145-88108D6B5E45}" dt="2023-06-27T12:56:29.849" v="1" actId="1076"/>
          <ac:grpSpMkLst>
            <pc:docMk/>
            <pc:sldMk cId="1751394101" sldId="279"/>
            <ac:grpSpMk id="4" creationId="{C095C661-FADB-45CD-BAB0-6FED3A003AC7}"/>
          </ac:grpSpMkLst>
        </pc:grpChg>
      </pc:sldChg>
    </pc:docChg>
  </pc:docChgLst>
  <pc:docChgLst>
    <pc:chgData name="Ola Hussien" userId="a3bdd008-0807-4c5e-8246-04b2a4ed21e3" providerId="ADAL" clId="{8815AC68-2BEB-4961-BB14-7374D7350FFA}"/>
    <pc:docChg chg="undo custSel addSld delSld modSld">
      <pc:chgData name="Ola Hussien" userId="a3bdd008-0807-4c5e-8246-04b2a4ed21e3" providerId="ADAL" clId="{8815AC68-2BEB-4961-BB14-7374D7350FFA}" dt="2023-06-27T12:43:07.726" v="196" actId="1076"/>
      <pc:docMkLst>
        <pc:docMk/>
      </pc:docMkLst>
      <pc:sldChg chg="modSp add mod">
        <pc:chgData name="Ola Hussien" userId="a3bdd008-0807-4c5e-8246-04b2a4ed21e3" providerId="ADAL" clId="{8815AC68-2BEB-4961-BB14-7374D7350FFA}" dt="2023-06-27T12:40:46.986" v="92" actId="1076"/>
        <pc:sldMkLst>
          <pc:docMk/>
          <pc:sldMk cId="4006231694" sldId="266"/>
        </pc:sldMkLst>
        <pc:spChg chg="mod">
          <ac:chgData name="Ola Hussien" userId="a3bdd008-0807-4c5e-8246-04b2a4ed21e3" providerId="ADAL" clId="{8815AC68-2BEB-4961-BB14-7374D7350FFA}" dt="2023-06-27T12:39:47.071" v="42" actId="1036"/>
          <ac:spMkLst>
            <pc:docMk/>
            <pc:sldMk cId="4006231694" sldId="266"/>
            <ac:spMk id="6" creationId="{92EC6502-93EB-4AFE-8CE2-F9B47FD987AD}"/>
          </ac:spMkLst>
        </pc:spChg>
        <pc:spChg chg="mod">
          <ac:chgData name="Ola Hussien" userId="a3bdd008-0807-4c5e-8246-04b2a4ed21e3" providerId="ADAL" clId="{8815AC68-2BEB-4961-BB14-7374D7350FFA}" dt="2023-06-27T12:40:46.986" v="92" actId="1076"/>
          <ac:spMkLst>
            <pc:docMk/>
            <pc:sldMk cId="4006231694" sldId="266"/>
            <ac:spMk id="7" creationId="{BBD512B9-8BC9-4B04-A932-929AEB6D08FC}"/>
          </ac:spMkLst>
        </pc:spChg>
      </pc:sldChg>
      <pc:sldChg chg="modSp add mod">
        <pc:chgData name="Ola Hussien" userId="a3bdd008-0807-4c5e-8246-04b2a4ed21e3" providerId="ADAL" clId="{8815AC68-2BEB-4961-BB14-7374D7350FFA}" dt="2023-06-27T12:40:38.677" v="90" actId="1036"/>
        <pc:sldMkLst>
          <pc:docMk/>
          <pc:sldMk cId="2822845908" sldId="275"/>
        </pc:sldMkLst>
        <pc:spChg chg="mod">
          <ac:chgData name="Ola Hussien" userId="a3bdd008-0807-4c5e-8246-04b2a4ed21e3" providerId="ADAL" clId="{8815AC68-2BEB-4961-BB14-7374D7350FFA}" dt="2023-06-27T12:40:38.677" v="90" actId="1036"/>
          <ac:spMkLst>
            <pc:docMk/>
            <pc:sldMk cId="2822845908" sldId="275"/>
            <ac:spMk id="2" creationId="{193EA24F-D504-0D14-525F-F6959EEE87B7}"/>
          </ac:spMkLst>
        </pc:spChg>
      </pc:sldChg>
      <pc:sldChg chg="modSp add mod">
        <pc:chgData name="Ola Hussien" userId="a3bdd008-0807-4c5e-8246-04b2a4ed21e3" providerId="ADAL" clId="{8815AC68-2BEB-4961-BB14-7374D7350FFA}" dt="2023-06-27T12:42:39.792" v="177" actId="1076"/>
        <pc:sldMkLst>
          <pc:docMk/>
          <pc:sldMk cId="2872325335" sldId="276"/>
        </pc:sldMkLst>
        <pc:spChg chg="mod">
          <ac:chgData name="Ola Hussien" userId="a3bdd008-0807-4c5e-8246-04b2a4ed21e3" providerId="ADAL" clId="{8815AC68-2BEB-4961-BB14-7374D7350FFA}" dt="2023-06-27T12:42:35.854" v="176" actId="1076"/>
          <ac:spMkLst>
            <pc:docMk/>
            <pc:sldMk cId="2872325335" sldId="276"/>
            <ac:spMk id="2" creationId="{0D7F29A0-1F64-404B-B682-8638F4521F67}"/>
          </ac:spMkLst>
        </pc:spChg>
        <pc:spChg chg="mod">
          <ac:chgData name="Ola Hussien" userId="a3bdd008-0807-4c5e-8246-04b2a4ed21e3" providerId="ADAL" clId="{8815AC68-2BEB-4961-BB14-7374D7350FFA}" dt="2023-06-27T12:42:39.792" v="177" actId="1076"/>
          <ac:spMkLst>
            <pc:docMk/>
            <pc:sldMk cId="2872325335" sldId="276"/>
            <ac:spMk id="3" creationId="{6F03AE0E-CC34-4FF4-A451-997E5366ABF0}"/>
          </ac:spMkLst>
        </pc:spChg>
      </pc:sldChg>
      <pc:sldChg chg="add del">
        <pc:chgData name="Ola Hussien" userId="a3bdd008-0807-4c5e-8246-04b2a4ed21e3" providerId="ADAL" clId="{8815AC68-2BEB-4961-BB14-7374D7350FFA}" dt="2023-06-27T12:40:16.498" v="43" actId="47"/>
        <pc:sldMkLst>
          <pc:docMk/>
          <pc:sldMk cId="3108107048" sldId="278"/>
        </pc:sldMkLst>
      </pc:sldChg>
      <pc:sldChg chg="delSp modSp add mod">
        <pc:chgData name="Ola Hussien" userId="a3bdd008-0807-4c5e-8246-04b2a4ed21e3" providerId="ADAL" clId="{8815AC68-2BEB-4961-BB14-7374D7350FFA}" dt="2023-06-27T12:42:05.136" v="172" actId="14100"/>
        <pc:sldMkLst>
          <pc:docMk/>
          <pc:sldMk cId="1751394101" sldId="279"/>
        </pc:sldMkLst>
        <pc:spChg chg="mod">
          <ac:chgData name="Ola Hussien" userId="a3bdd008-0807-4c5e-8246-04b2a4ed21e3" providerId="ADAL" clId="{8815AC68-2BEB-4961-BB14-7374D7350FFA}" dt="2023-06-27T12:41:25.094" v="168" actId="1036"/>
          <ac:spMkLst>
            <pc:docMk/>
            <pc:sldMk cId="1751394101" sldId="279"/>
            <ac:spMk id="2" creationId="{9F3D412A-F89C-4DD8-B8D1-A2B357D2510E}"/>
          </ac:spMkLst>
        </pc:spChg>
        <pc:grpChg chg="mod">
          <ac:chgData name="Ola Hussien" userId="a3bdd008-0807-4c5e-8246-04b2a4ed21e3" providerId="ADAL" clId="{8815AC68-2BEB-4961-BB14-7374D7350FFA}" dt="2023-06-27T12:42:05.136" v="172" actId="14100"/>
          <ac:grpSpMkLst>
            <pc:docMk/>
            <pc:sldMk cId="1751394101" sldId="279"/>
            <ac:grpSpMk id="4" creationId="{C095C661-FADB-45CD-BAB0-6FED3A003AC7}"/>
          </ac:grpSpMkLst>
        </pc:grpChg>
        <pc:grpChg chg="del">
          <ac:chgData name="Ola Hussien" userId="a3bdd008-0807-4c5e-8246-04b2a4ed21e3" providerId="ADAL" clId="{8815AC68-2BEB-4961-BB14-7374D7350FFA}" dt="2023-06-27T12:41:51.568" v="170" actId="478"/>
          <ac:grpSpMkLst>
            <pc:docMk/>
            <pc:sldMk cId="1751394101" sldId="279"/>
            <ac:grpSpMk id="6" creationId="{A12415C7-7B6B-48BF-9603-D299799C8E57}"/>
          </ac:grpSpMkLst>
        </pc:grpChg>
        <pc:picChg chg="del">
          <ac:chgData name="Ola Hussien" userId="a3bdd008-0807-4c5e-8246-04b2a4ed21e3" providerId="ADAL" clId="{8815AC68-2BEB-4961-BB14-7374D7350FFA}" dt="2023-06-27T12:41:51.568" v="170" actId="478"/>
          <ac:picMkLst>
            <pc:docMk/>
            <pc:sldMk cId="1751394101" sldId="279"/>
            <ac:picMk id="7" creationId="{77562D8F-13CE-4050-81FB-ED10AAC2A966}"/>
          </ac:picMkLst>
        </pc:picChg>
        <pc:picChg chg="mod modCrop">
          <ac:chgData name="Ola Hussien" userId="a3bdd008-0807-4c5e-8246-04b2a4ed21e3" providerId="ADAL" clId="{8815AC68-2BEB-4961-BB14-7374D7350FFA}" dt="2023-06-27T12:41:49.088" v="169" actId="732"/>
          <ac:picMkLst>
            <pc:docMk/>
            <pc:sldMk cId="1751394101" sldId="279"/>
            <ac:picMk id="9" creationId="{96B52E94-4C8C-4D04-87FF-7F1B248E13A3}"/>
          </ac:picMkLst>
        </pc:picChg>
      </pc:sldChg>
      <pc:sldChg chg="modSp add mod">
        <pc:chgData name="Ola Hussien" userId="a3bdd008-0807-4c5e-8246-04b2a4ed21e3" providerId="ADAL" clId="{8815AC68-2BEB-4961-BB14-7374D7350FFA}" dt="2023-06-27T12:43:07.726" v="196" actId="1076"/>
        <pc:sldMkLst>
          <pc:docMk/>
          <pc:sldMk cId="2561410155" sldId="281"/>
        </pc:sldMkLst>
        <pc:spChg chg="mod">
          <ac:chgData name="Ola Hussien" userId="a3bdd008-0807-4c5e-8246-04b2a4ed21e3" providerId="ADAL" clId="{8815AC68-2BEB-4961-BB14-7374D7350FFA}" dt="2023-06-27T12:43:07.726" v="196" actId="1076"/>
          <ac:spMkLst>
            <pc:docMk/>
            <pc:sldMk cId="2561410155" sldId="281"/>
            <ac:spMk id="2" creationId="{50F5D95B-4D5B-BD3A-6E8A-77F0504AF0CE}"/>
          </ac:spMkLst>
        </pc:spChg>
      </pc:sldChg>
      <pc:sldChg chg="new del">
        <pc:chgData name="Ola Hussien" userId="a3bdd008-0807-4c5e-8246-04b2a4ed21e3" providerId="ADAL" clId="{8815AC68-2BEB-4961-BB14-7374D7350FFA}" dt="2023-06-27T12:40:41.180" v="91" actId="47"/>
        <pc:sldMkLst>
          <pc:docMk/>
          <pc:sldMk cId="747918545" sldId="1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16D25-26BC-44BB-8E69-E7A5D3F498BF}"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55657-9930-4CCE-97CF-BF03D24FF1A0}" type="slidenum">
              <a:rPr lang="en-GB" smtClean="0"/>
              <a:t>‹#›</a:t>
            </a:fld>
            <a:endParaRPr lang="en-GB"/>
          </a:p>
        </p:txBody>
      </p:sp>
    </p:spTree>
    <p:extLst>
      <p:ext uri="{BB962C8B-B14F-4D97-AF65-F5344CB8AC3E}">
        <p14:creationId xmlns:p14="http://schemas.microsoft.com/office/powerpoint/2010/main" val="129895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Bef>
                <a:spcPts val="600"/>
              </a:spcBef>
              <a:spcAft>
                <a:spcPts val="6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purpose of the tool is to provide a bottom-up carbon emission baseline for transport emissions in the WGSTB area.  The results of the baseline are also broken down into categories (for example journey mode) and aligned to historical carbon data by local highway authority available from the Department for Business, Energy &amp; Industrial Strategy (BEIS).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Raw traffic data for the entire road network, operational tram, and rail data and WEBTAG emissions data (including fuel consumption rates, fuel type and associated emissions factors </a:t>
            </a:r>
            <a:r>
              <a:rPr lang="en-GB" sz="18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800">
                <a:effectLst/>
                <a:latin typeface="Times New Roman" panose="02020603050405020304" pitchFamily="18" charset="0"/>
                <a:ea typeface="Calibri" panose="020F0502020204030204" pitchFamily="34" charset="0"/>
                <a:cs typeface="Times New Roman" panose="02020603050405020304" pitchFamily="18" charset="0"/>
              </a:rPr>
              <a:t> Bottom up approach that provides a detailed emissions estimate for the entire transport network within the area and provides a detailed breakdown of various emission splits, including emissions by road type and trip genesis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77ED91CD-E5B3-40A1-82DB-3354769F46F0}" type="slidenum">
              <a:rPr lang="en-GB" smtClean="0"/>
              <a:t>11</a:t>
            </a:fld>
            <a:endParaRPr lang="en-GB"/>
          </a:p>
        </p:txBody>
      </p:sp>
    </p:spTree>
    <p:extLst>
      <p:ext uri="{BB962C8B-B14F-4D97-AF65-F5344CB8AC3E}">
        <p14:creationId xmlns:p14="http://schemas.microsoft.com/office/powerpoint/2010/main" val="151647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ED91CD-E5B3-40A1-82DB-3354769F46F0}" type="slidenum">
              <a:rPr lang="en-GB" smtClean="0"/>
              <a:t>12</a:t>
            </a:fld>
            <a:endParaRPr lang="en-GB"/>
          </a:p>
        </p:txBody>
      </p:sp>
    </p:spTree>
    <p:extLst>
      <p:ext uri="{BB962C8B-B14F-4D97-AF65-F5344CB8AC3E}">
        <p14:creationId xmlns:p14="http://schemas.microsoft.com/office/powerpoint/2010/main" val="4089754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dashboards and visualisation provide easy to read graphics that can be used to build business cases and the detailed data tables can also be used as evidence base.</a:t>
            </a:r>
          </a:p>
          <a:p>
            <a:endParaRPr lang="en-GB"/>
          </a:p>
        </p:txBody>
      </p:sp>
      <p:sp>
        <p:nvSpPr>
          <p:cNvPr id="4" name="Slide Number Placeholder 3"/>
          <p:cNvSpPr>
            <a:spLocks noGrp="1"/>
          </p:cNvSpPr>
          <p:nvPr>
            <p:ph type="sldNum" sz="quarter" idx="5"/>
          </p:nvPr>
        </p:nvSpPr>
        <p:spPr/>
        <p:txBody>
          <a:bodyPr/>
          <a:lstStyle/>
          <a:p>
            <a:fld id="{77ED91CD-E5B3-40A1-82DB-3354769F46F0}" type="slidenum">
              <a:rPr lang="en-GB" smtClean="0"/>
              <a:t>13</a:t>
            </a:fld>
            <a:endParaRPr lang="en-GB"/>
          </a:p>
        </p:txBody>
      </p:sp>
    </p:spTree>
    <p:extLst>
      <p:ext uri="{BB962C8B-B14F-4D97-AF65-F5344CB8AC3E}">
        <p14:creationId xmlns:p14="http://schemas.microsoft.com/office/powerpoint/2010/main" val="295358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This model can be used for a variety of purposes, especially as it is tailored to the specific Local authorities and a birds eye view of WECA and WGSTB regions can also be viewed. Allows LA’s to see where they stand within the wider region in terms of Carbon emissions. Some of the drivers to utilise this tool include:</a:t>
            </a:r>
          </a:p>
          <a:p>
            <a:pPr>
              <a:lnSpc>
                <a:spcPct val="115000"/>
              </a:lnSpc>
              <a:spcAft>
                <a:spcPts val="600"/>
              </a:spcAft>
            </a:pPr>
            <a:r>
              <a:rPr lang="en-GB" sz="1200"/>
              <a:t>Assessing how different decarbonisation targets may be achieved </a:t>
            </a:r>
          </a:p>
          <a:p>
            <a:pPr>
              <a:lnSpc>
                <a:spcPct val="115000"/>
              </a:lnSpc>
              <a:spcAft>
                <a:spcPts val="600"/>
              </a:spcAft>
            </a:pPr>
            <a:r>
              <a:rPr lang="en-GB" sz="1200"/>
              <a:t>Useful to see if a policy area is not pursued, which measures need to be pushed in order to achieve targets. </a:t>
            </a:r>
          </a:p>
          <a:p>
            <a:endParaRPr lang="en-GB"/>
          </a:p>
        </p:txBody>
      </p:sp>
      <p:sp>
        <p:nvSpPr>
          <p:cNvPr id="4" name="Slide Number Placeholder 3"/>
          <p:cNvSpPr>
            <a:spLocks noGrp="1"/>
          </p:cNvSpPr>
          <p:nvPr>
            <p:ph type="sldNum" sz="quarter" idx="5"/>
          </p:nvPr>
        </p:nvSpPr>
        <p:spPr/>
        <p:txBody>
          <a:bodyPr/>
          <a:lstStyle/>
          <a:p>
            <a:fld id="{77ED91CD-E5B3-40A1-82DB-3354769F46F0}" type="slidenum">
              <a:rPr lang="en-GB" smtClean="0"/>
              <a:t>14</a:t>
            </a:fld>
            <a:endParaRPr lang="en-GB"/>
          </a:p>
        </p:txBody>
      </p:sp>
    </p:spTree>
    <p:extLst>
      <p:ext uri="{BB962C8B-B14F-4D97-AF65-F5344CB8AC3E}">
        <p14:creationId xmlns:p14="http://schemas.microsoft.com/office/powerpoint/2010/main" val="69511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0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89874"/>
            <a:ext cx="10363200" cy="1419047"/>
          </a:xfrm>
          <a:prstGeom prst="rect">
            <a:avLst/>
          </a:prstGeom>
        </p:spPr>
        <p:txBody>
          <a:bodyPr/>
          <a:lstStyle>
            <a:lvl1pPr>
              <a:defRPr baseline="0">
                <a:solidFill>
                  <a:schemeClr val="tx1">
                    <a:lumMod val="65000"/>
                    <a:lumOff val="35000"/>
                  </a:schemeClr>
                </a:solidFill>
                <a:latin typeface="Museo Slab 300"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1828800" y="3284762"/>
            <a:ext cx="8875712" cy="2088457"/>
          </a:xfrm>
          <a:prstGeom prst="rect">
            <a:avLst/>
          </a:prstGeom>
        </p:spPr>
        <p:txBody>
          <a:bodyPr/>
          <a:lstStyle>
            <a:lvl1pPr marL="0" indent="0" algn="ctr">
              <a:buNone/>
              <a:defRPr baseline="0">
                <a:solidFill>
                  <a:schemeClr val="tx1">
                    <a:lumMod val="65000"/>
                    <a:lumOff val="35000"/>
                  </a:schemeClr>
                </a:solidFill>
                <a:latin typeface="Museo Slab 300" panose="02000000000000000000" pitchFamily="2" charset="7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16800" cy="562074"/>
          </a:xfrm>
          <a:prstGeom prst="rect">
            <a:avLst/>
          </a:prstGeom>
        </p:spPr>
        <p:txBody>
          <a:bodyPr/>
          <a:lstStyle>
            <a:lvl1pPr algn="l">
              <a:defRPr sz="3000" baseline="0">
                <a:solidFill>
                  <a:schemeClr val="tx1">
                    <a:lumMod val="65000"/>
                    <a:lumOff val="35000"/>
                  </a:schemeClr>
                </a:solidFill>
                <a:latin typeface="Museo Slab 300" panose="02000000000000000000" pitchFamily="2" charset="77"/>
              </a:defRPr>
            </a:lvl1pPr>
          </a:lstStyle>
          <a:p>
            <a:r>
              <a:rPr lang="en-GB"/>
              <a:t>Click to edit Master title style</a:t>
            </a:r>
            <a:endParaRPr lang="en-US"/>
          </a:p>
        </p:txBody>
      </p:sp>
      <p:sp>
        <p:nvSpPr>
          <p:cNvPr id="3" name="Content Placeholder 2"/>
          <p:cNvSpPr>
            <a:spLocks noGrp="1"/>
          </p:cNvSpPr>
          <p:nvPr>
            <p:ph idx="1"/>
          </p:nvPr>
        </p:nvSpPr>
        <p:spPr>
          <a:xfrm>
            <a:off x="609600" y="1600201"/>
            <a:ext cx="10972800" cy="3845024"/>
          </a:xfrm>
          <a:prstGeom prst="rect">
            <a:avLst/>
          </a:prstGeom>
        </p:spPr>
        <p:txBody>
          <a:bodyPr/>
          <a:lstStyle>
            <a:lvl1pPr>
              <a:buClr>
                <a:schemeClr val="tx1">
                  <a:lumMod val="65000"/>
                  <a:lumOff val="35000"/>
                </a:schemeClr>
              </a:buClr>
              <a:defRPr sz="2500" baseline="0">
                <a:solidFill>
                  <a:schemeClr val="tx1">
                    <a:lumMod val="65000"/>
                    <a:lumOff val="35000"/>
                  </a:schemeClr>
                </a:solidFill>
                <a:latin typeface="Museo Slab 300" panose="02000000000000000000" pitchFamily="2" charset="77"/>
              </a:defRPr>
            </a:lvl1pPr>
            <a:lvl2pPr>
              <a:buClr>
                <a:schemeClr val="tx1">
                  <a:lumMod val="65000"/>
                  <a:lumOff val="35000"/>
                </a:schemeClr>
              </a:buClr>
              <a:defRPr sz="2200" baseline="0">
                <a:solidFill>
                  <a:schemeClr val="tx1">
                    <a:lumMod val="65000"/>
                    <a:lumOff val="35000"/>
                  </a:schemeClr>
                </a:solidFill>
                <a:latin typeface="Museo Slab 300" panose="02000000000000000000" pitchFamily="2" charset="77"/>
              </a:defRPr>
            </a:lvl2pPr>
            <a:lvl3pPr marL="1143000" indent="-228600">
              <a:buClr>
                <a:schemeClr val="tx1">
                  <a:lumMod val="65000"/>
                  <a:lumOff val="35000"/>
                </a:schemeClr>
              </a:buClr>
              <a:buFont typeface="Arial" panose="020B0604020202020204" pitchFamily="34" charset="0"/>
              <a:buChar char="•"/>
              <a:defRPr sz="2000" baseline="0">
                <a:solidFill>
                  <a:schemeClr val="tx1">
                    <a:lumMod val="65000"/>
                    <a:lumOff val="35000"/>
                  </a:schemeClr>
                </a:solidFill>
                <a:latin typeface="Museo Slab 300" panose="02000000000000000000" pitchFamily="2" charset="77"/>
              </a:defRPr>
            </a:lvl3pPr>
            <a:lvl4pPr>
              <a:buClr>
                <a:schemeClr val="tx1">
                  <a:lumMod val="65000"/>
                  <a:lumOff val="35000"/>
                </a:schemeClr>
              </a:buClr>
              <a:defRPr sz="1800" baseline="0">
                <a:solidFill>
                  <a:schemeClr val="tx1">
                    <a:lumMod val="65000"/>
                    <a:lumOff val="35000"/>
                  </a:schemeClr>
                </a:solidFill>
              </a:defRPr>
            </a:lvl4pPr>
            <a:lvl5pPr>
              <a:buClr>
                <a:schemeClr val="tx1">
                  <a:lumMod val="65000"/>
                  <a:lumOff val="35000"/>
                </a:schemeClr>
              </a:buClr>
              <a:defRPr sz="1600" baseline="0">
                <a:solidFill>
                  <a:schemeClr val="tx1">
                    <a:lumMod val="65000"/>
                    <a:lumOff val="3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FCC0370-7952-BF40-A083-D8953A201AA0}"/>
              </a:ext>
            </a:extLst>
          </p:cNvPr>
          <p:cNvCxnSpPr>
            <a:cxnSpLocks/>
          </p:cNvCxnSpPr>
          <p:nvPr userDrawn="1"/>
        </p:nvCxnSpPr>
        <p:spPr>
          <a:xfrm>
            <a:off x="0" y="908720"/>
            <a:ext cx="12192000" cy="0"/>
          </a:xfrm>
          <a:prstGeom prst="line">
            <a:avLst/>
          </a:prstGeom>
          <a:ln>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D3FACCD7-42E9-2941-90F6-DC3011069E87}"/>
              </a:ext>
            </a:extLst>
          </p:cNvPr>
          <p:cNvPicPr>
            <a:picLocks noChangeAspect="1"/>
          </p:cNvPicPr>
          <p:nvPr userDrawn="1"/>
        </p:nvPicPr>
        <p:blipFill>
          <a:blip r:embed="rId5"/>
          <a:stretch>
            <a:fillRect/>
          </a:stretch>
        </p:blipFill>
        <p:spPr>
          <a:xfrm>
            <a:off x="8815610" y="-62628"/>
            <a:ext cx="3473078" cy="1171963"/>
          </a:xfrm>
          <a:prstGeom prst="rect">
            <a:avLst/>
          </a:prstGeom>
        </p:spPr>
      </p:pic>
      <p:pic>
        <p:nvPicPr>
          <p:cNvPr id="9" name="Picture 8">
            <a:extLst>
              <a:ext uri="{FF2B5EF4-FFF2-40B4-BE49-F238E27FC236}">
                <a16:creationId xmlns:a16="http://schemas.microsoft.com/office/drawing/2014/main" id="{107B4FFE-84E4-B947-BFC7-4D2303AA3CE9}"/>
              </a:ext>
            </a:extLst>
          </p:cNvPr>
          <p:cNvPicPr>
            <a:picLocks noChangeAspect="1"/>
          </p:cNvPicPr>
          <p:nvPr userDrawn="1"/>
        </p:nvPicPr>
        <p:blipFill>
          <a:blip r:embed="rId6"/>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 y="1"/>
            <a:ext cx="12191999" cy="688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a:extLst>
              <a:ext uri="{FF2B5EF4-FFF2-40B4-BE49-F238E27FC236}">
                <a16:creationId xmlns:a16="http://schemas.microsoft.com/office/drawing/2014/main" id="{4A37CA31-9A5F-47E9-BC56-EF66B9668C3F}"/>
              </a:ext>
            </a:extLst>
          </p:cNvPr>
          <p:cNvSpPr txBox="1">
            <a:spLocks/>
          </p:cNvSpPr>
          <p:nvPr/>
        </p:nvSpPr>
        <p:spPr>
          <a:xfrm>
            <a:off x="341312" y="2047525"/>
            <a:ext cx="4530552" cy="2605611"/>
          </a:xfrm>
          <a:prstGeom prst="rect">
            <a:avLst/>
          </a:prstGeom>
        </p:spPr>
        <p:txBody>
          <a:bodyPr/>
          <a:lstStyle>
            <a:lvl1pPr algn="ctr" defTabSz="457200" rtl="0" eaLnBrk="1" latinLnBrk="0" hangingPunct="1">
              <a:spcBef>
                <a:spcPct val="0"/>
              </a:spcBef>
              <a:buNone/>
              <a:defRPr sz="4400" kern="1200" baseline="0">
                <a:solidFill>
                  <a:schemeClr val="tx1">
                    <a:lumMod val="65000"/>
                    <a:lumOff val="35000"/>
                  </a:schemeClr>
                </a:solidFill>
                <a:latin typeface="Museo Slab 300" panose="02000000000000000000" pitchFamily="2" charset="77"/>
                <a:ea typeface="+mj-ea"/>
                <a:cs typeface="+mj-cs"/>
              </a:defRPr>
            </a:lvl1pPr>
          </a:lstStyle>
          <a:p>
            <a:r>
              <a:rPr lang="en-US">
                <a:solidFill>
                  <a:schemeClr val="bg1"/>
                </a:solidFill>
              </a:rPr>
              <a:t>Western Gateway</a:t>
            </a:r>
          </a:p>
          <a:p>
            <a:r>
              <a:rPr lang="en-US">
                <a:solidFill>
                  <a:schemeClr val="bg1"/>
                </a:solidFill>
              </a:rPr>
              <a:t>Board Meeting</a:t>
            </a:r>
          </a:p>
        </p:txBody>
      </p:sp>
      <p:sp>
        <p:nvSpPr>
          <p:cNvPr id="6" name="Title 1">
            <a:extLst>
              <a:ext uri="{FF2B5EF4-FFF2-40B4-BE49-F238E27FC236}">
                <a16:creationId xmlns:a16="http://schemas.microsoft.com/office/drawing/2014/main" id="{BFE87CDC-1DC9-4894-BDE2-38F279FF8182}"/>
              </a:ext>
            </a:extLst>
          </p:cNvPr>
          <p:cNvSpPr txBox="1">
            <a:spLocks/>
          </p:cNvSpPr>
          <p:nvPr/>
        </p:nvSpPr>
        <p:spPr>
          <a:xfrm>
            <a:off x="7647463" y="5085184"/>
            <a:ext cx="4530552" cy="1122896"/>
          </a:xfrm>
          <a:prstGeom prst="rect">
            <a:avLst/>
          </a:prstGeom>
        </p:spPr>
        <p:txBody>
          <a:bodyPr/>
          <a:lstStyle>
            <a:lvl1pPr algn="ctr" defTabSz="457200" rtl="0" eaLnBrk="1" latinLnBrk="0" hangingPunct="1">
              <a:spcBef>
                <a:spcPct val="0"/>
              </a:spcBef>
              <a:buNone/>
              <a:defRPr sz="4400" kern="1200" baseline="0">
                <a:solidFill>
                  <a:schemeClr val="tx1">
                    <a:lumMod val="65000"/>
                    <a:lumOff val="35000"/>
                  </a:schemeClr>
                </a:solidFill>
                <a:latin typeface="Museo Slab 300" panose="02000000000000000000" pitchFamily="2" charset="77"/>
                <a:ea typeface="+mj-ea"/>
                <a:cs typeface="+mj-cs"/>
              </a:defRPr>
            </a:lvl1pPr>
          </a:lstStyle>
          <a:p>
            <a:r>
              <a:rPr lang="en-US">
                <a:solidFill>
                  <a:schemeClr val="bg1"/>
                </a:solidFill>
              </a:rPr>
              <a:t>28 June 2023</a:t>
            </a:r>
          </a:p>
        </p:txBody>
      </p:sp>
    </p:spTree>
    <p:extLst>
      <p:ext uri="{BB962C8B-B14F-4D97-AF65-F5344CB8AC3E}">
        <p14:creationId xmlns:p14="http://schemas.microsoft.com/office/powerpoint/2010/main" val="1732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119336" y="274638"/>
            <a:ext cx="9361040" cy="562074"/>
          </a:xfrm>
        </p:spPr>
        <p:txBody>
          <a:bodyPr/>
          <a:lstStyle/>
          <a:p>
            <a:r>
              <a:rPr lang="en-GB"/>
              <a:t>Paper B:  Alternative Fuels for Freight - recommendations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340768"/>
            <a:ext cx="10972800" cy="3845024"/>
          </a:xfrm>
        </p:spPr>
        <p:txBody>
          <a:bodyPr/>
          <a:lstStyle/>
          <a:p>
            <a:pPr marL="0" indent="0" fontAlgn="base">
              <a:buNone/>
            </a:pPr>
            <a:r>
              <a:rPr lang="en-GB" sz="2800"/>
              <a:t>The members of the Board are recommended to: </a:t>
            </a:r>
          </a:p>
          <a:p>
            <a:pPr marL="0" indent="0" fontAlgn="base">
              <a:buNone/>
            </a:pPr>
            <a:endParaRPr lang="en-GB" sz="2800"/>
          </a:p>
          <a:p>
            <a:pPr marL="0" lvl="0" indent="0">
              <a:buNone/>
            </a:pPr>
            <a:r>
              <a:rPr lang="en-GB" sz="2800"/>
              <a:t>I.	Approve the revised report on Alternative Fuels for Freight.</a:t>
            </a:r>
          </a:p>
          <a:p>
            <a:pPr marL="0" lvl="0" indent="0">
              <a:buNone/>
            </a:pPr>
            <a:r>
              <a:rPr lang="en-GB" sz="2800"/>
              <a:t>II.	Delegate the Programme Team and Senior Officers Group to take 	forward the shortlisting of potential locations for hydrogen refuelling 	and electric vehicle charging stations</a:t>
            </a:r>
          </a:p>
          <a:p>
            <a:pPr marL="0" indent="0" fontAlgn="base">
              <a:buNone/>
            </a:pPr>
            <a:endParaRPr lang="en-GB" sz="2800"/>
          </a:p>
          <a:p>
            <a:endParaRPr lang="en-GB"/>
          </a:p>
        </p:txBody>
      </p:sp>
    </p:spTree>
    <p:extLst>
      <p:ext uri="{BB962C8B-B14F-4D97-AF65-F5344CB8AC3E}">
        <p14:creationId xmlns:p14="http://schemas.microsoft.com/office/powerpoint/2010/main" val="233451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EC6502-93EB-4AFE-8CE2-F9B47FD987AD}"/>
              </a:ext>
            </a:extLst>
          </p:cNvPr>
          <p:cNvSpPr>
            <a:spLocks noGrp="1"/>
          </p:cNvSpPr>
          <p:nvPr>
            <p:ph type="title"/>
          </p:nvPr>
        </p:nvSpPr>
        <p:spPr>
          <a:xfrm>
            <a:off x="609600" y="418654"/>
            <a:ext cx="7416800" cy="562074"/>
          </a:xfrm>
        </p:spPr>
        <p:txBody>
          <a:bodyPr/>
          <a:lstStyle/>
          <a:p>
            <a:r>
              <a:rPr lang="en-GB"/>
              <a:t>Carbon Baseline and Forecasting Tool: Background</a:t>
            </a:r>
          </a:p>
        </p:txBody>
      </p:sp>
      <p:sp>
        <p:nvSpPr>
          <p:cNvPr id="7" name="Content Placeholder 6">
            <a:extLst>
              <a:ext uri="{FF2B5EF4-FFF2-40B4-BE49-F238E27FC236}">
                <a16:creationId xmlns:a16="http://schemas.microsoft.com/office/drawing/2014/main" id="{BBD512B9-8BC9-4B04-A932-929AEB6D08FC}"/>
              </a:ext>
            </a:extLst>
          </p:cNvPr>
          <p:cNvSpPr>
            <a:spLocks noGrp="1"/>
          </p:cNvSpPr>
          <p:nvPr>
            <p:ph idx="1"/>
          </p:nvPr>
        </p:nvSpPr>
        <p:spPr>
          <a:xfrm>
            <a:off x="582600" y="1569166"/>
            <a:ext cx="5486400" cy="4690074"/>
          </a:xfrm>
        </p:spPr>
        <p:txBody>
          <a:bodyPr/>
          <a:lstStyle/>
          <a:p>
            <a:r>
              <a:rPr lang="en-GB" sz="2400">
                <a:cs typeface="Calibri"/>
              </a:rPr>
              <a:t>Purpose – to inform the WGSTB Strategic Transport Plan and LTPs being developed by WGSTB authorities.</a:t>
            </a:r>
            <a:endParaRPr lang="en-GB" sz="2400">
              <a:ea typeface="+mn-lt"/>
              <a:cs typeface="+mn-lt"/>
            </a:endParaRPr>
          </a:p>
          <a:p>
            <a:r>
              <a:rPr lang="en-GB" sz="2400">
                <a:ea typeface="+mn-lt"/>
                <a:cs typeface="+mn-lt"/>
              </a:rPr>
              <a:t>Methodology:</a:t>
            </a:r>
          </a:p>
          <a:p>
            <a:pPr lvl="1"/>
            <a:r>
              <a:rPr lang="en-GB" sz="2400">
                <a:ea typeface="+mn-lt"/>
                <a:cs typeface="+mn-lt"/>
              </a:rPr>
              <a:t>Bottom-up / Slice &amp; Dice approach</a:t>
            </a:r>
          </a:p>
          <a:p>
            <a:pPr lvl="1"/>
            <a:r>
              <a:rPr lang="en-GB" sz="2400">
                <a:cs typeface="Calibri"/>
              </a:rPr>
              <a:t>2019 baseline year</a:t>
            </a:r>
          </a:p>
          <a:p>
            <a:pPr lvl="1"/>
            <a:r>
              <a:rPr lang="en-GB" sz="2400">
                <a:cs typeface="Calibri"/>
              </a:rPr>
              <a:t>2030, 2040 and 2050 forecast years</a:t>
            </a:r>
          </a:p>
          <a:p>
            <a:pPr lvl="1"/>
            <a:r>
              <a:rPr lang="en-GB" sz="2400">
                <a:cs typeface="Calibri"/>
              </a:rPr>
              <a:t>Do Minimum and Do Something (BAU/Central Case) scenarios</a:t>
            </a:r>
          </a:p>
          <a:p>
            <a:pPr lvl="1"/>
            <a:r>
              <a:rPr lang="en-GB" sz="2400">
                <a:cs typeface="Calibri"/>
              </a:rPr>
              <a:t>Excel spreadsheet tool</a:t>
            </a:r>
          </a:p>
          <a:p>
            <a:endParaRPr lang="en-GB"/>
          </a:p>
        </p:txBody>
      </p:sp>
      <p:pic>
        <p:nvPicPr>
          <p:cNvPr id="2" name="Picture 6" descr="Diagram, venn diagram">
            <a:extLst>
              <a:ext uri="{FF2B5EF4-FFF2-40B4-BE49-F238E27FC236}">
                <a16:creationId xmlns:a16="http://schemas.microsoft.com/office/drawing/2014/main" id="{4B3EC1C4-24CE-A0CE-BF7B-F7E40C2DA19B}"/>
              </a:ext>
            </a:extLst>
          </p:cNvPr>
          <p:cNvPicPr>
            <a:picLocks noChangeAspect="1"/>
          </p:cNvPicPr>
          <p:nvPr/>
        </p:nvPicPr>
        <p:blipFill>
          <a:blip r:embed="rId3"/>
          <a:stretch>
            <a:fillRect/>
          </a:stretch>
        </p:blipFill>
        <p:spPr>
          <a:xfrm>
            <a:off x="7950979" y="1018178"/>
            <a:ext cx="3377615" cy="2896025"/>
          </a:xfrm>
          <a:prstGeom prst="rect">
            <a:avLst/>
          </a:prstGeom>
        </p:spPr>
      </p:pic>
      <p:pic>
        <p:nvPicPr>
          <p:cNvPr id="3" name="Picture 5" descr="Diagram">
            <a:extLst>
              <a:ext uri="{FF2B5EF4-FFF2-40B4-BE49-F238E27FC236}">
                <a16:creationId xmlns:a16="http://schemas.microsoft.com/office/drawing/2014/main" id="{C293FD1C-E188-182F-03A4-92B3118F9D4C}"/>
              </a:ext>
            </a:extLst>
          </p:cNvPr>
          <p:cNvPicPr>
            <a:picLocks noChangeAspect="1"/>
          </p:cNvPicPr>
          <p:nvPr/>
        </p:nvPicPr>
        <p:blipFill>
          <a:blip r:embed="rId4"/>
          <a:stretch>
            <a:fillRect/>
          </a:stretch>
        </p:blipFill>
        <p:spPr>
          <a:xfrm>
            <a:off x="7770170" y="3955447"/>
            <a:ext cx="3955551" cy="2896025"/>
          </a:xfrm>
          <a:prstGeom prst="rect">
            <a:avLst/>
          </a:prstGeom>
        </p:spPr>
      </p:pic>
    </p:spTree>
    <p:extLst>
      <p:ext uri="{BB962C8B-B14F-4D97-AF65-F5344CB8AC3E}">
        <p14:creationId xmlns:p14="http://schemas.microsoft.com/office/powerpoint/2010/main" val="400623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A24F-D504-0D14-525F-F6959EEE87B7}"/>
              </a:ext>
            </a:extLst>
          </p:cNvPr>
          <p:cNvSpPr>
            <a:spLocks noGrp="1"/>
          </p:cNvSpPr>
          <p:nvPr>
            <p:ph type="title"/>
          </p:nvPr>
        </p:nvSpPr>
        <p:spPr>
          <a:xfrm>
            <a:off x="609600" y="418654"/>
            <a:ext cx="7416800" cy="562074"/>
          </a:xfrm>
        </p:spPr>
        <p:txBody>
          <a:bodyPr/>
          <a:lstStyle/>
          <a:p>
            <a:r>
              <a:rPr lang="en-GB"/>
              <a:t>Carbon Baseline and Forecasting tool: </a:t>
            </a:r>
            <a:br>
              <a:rPr lang="en-GB"/>
            </a:br>
            <a:r>
              <a:rPr lang="en-GB"/>
              <a:t>Levers</a:t>
            </a:r>
          </a:p>
        </p:txBody>
      </p:sp>
      <p:sp>
        <p:nvSpPr>
          <p:cNvPr id="3" name="Content Placeholder 2">
            <a:extLst>
              <a:ext uri="{FF2B5EF4-FFF2-40B4-BE49-F238E27FC236}">
                <a16:creationId xmlns:a16="http://schemas.microsoft.com/office/drawing/2014/main" id="{28CE2760-7CE3-96B2-4E66-6BB7612D2062}"/>
              </a:ext>
            </a:extLst>
          </p:cNvPr>
          <p:cNvSpPr>
            <a:spLocks noGrp="1"/>
          </p:cNvSpPr>
          <p:nvPr>
            <p:ph idx="1"/>
          </p:nvPr>
        </p:nvSpPr>
        <p:spPr/>
        <p:txBody>
          <a:bodyPr/>
          <a:lstStyle/>
          <a:p>
            <a:r>
              <a:rPr lang="en-GB"/>
              <a:t>Lever settings and values are based on available evidence and judgements of TDCM developer where the minimum and maximum range levels are not known. The user is responsible for the sensible selection and packaging of intervention levers and their range of variation.</a:t>
            </a:r>
          </a:p>
          <a:p>
            <a:r>
              <a:rPr lang="en-GB"/>
              <a:t>45+ Incorporated ‘Levers’ to see the effect of different interventions/ measures on transport carbon emissions </a:t>
            </a:r>
          </a:p>
          <a:p>
            <a:endParaRPr lang="en-GB"/>
          </a:p>
        </p:txBody>
      </p:sp>
      <p:sp>
        <p:nvSpPr>
          <p:cNvPr id="4" name="Content Placeholder 2">
            <a:extLst>
              <a:ext uri="{FF2B5EF4-FFF2-40B4-BE49-F238E27FC236}">
                <a16:creationId xmlns:a16="http://schemas.microsoft.com/office/drawing/2014/main" id="{1043FF71-4A20-53CF-49AF-8D0E240F324D}"/>
              </a:ext>
            </a:extLst>
          </p:cNvPr>
          <p:cNvSpPr txBox="1">
            <a:spLocks/>
          </p:cNvSpPr>
          <p:nvPr/>
        </p:nvSpPr>
        <p:spPr>
          <a:xfrm>
            <a:off x="609600" y="4149080"/>
            <a:ext cx="4188644" cy="2592289"/>
          </a:xfrm>
          <a:prstGeom prst="rect">
            <a:avLst/>
          </a:prstGeom>
        </p:spPr>
        <p:txBody>
          <a:bodyPr/>
          <a:lstStyle>
            <a:lvl1pPr marL="342900" indent="-342900" algn="l" defTabSz="457200" rtl="0" eaLnBrk="1" latinLnBrk="0" hangingPunct="1">
              <a:spcBef>
                <a:spcPct val="20000"/>
              </a:spcBef>
              <a:buClr>
                <a:schemeClr val="tx1">
                  <a:lumMod val="65000"/>
                  <a:lumOff val="35000"/>
                </a:schemeClr>
              </a:buClr>
              <a:buFont typeface="Arial"/>
              <a:buChar char="•"/>
              <a:defRPr sz="2500" kern="1200" baseline="0">
                <a:solidFill>
                  <a:schemeClr val="tx1">
                    <a:lumMod val="65000"/>
                    <a:lumOff val="35000"/>
                  </a:schemeClr>
                </a:solidFill>
                <a:latin typeface="Museo Slab 300" panose="02000000000000000000" pitchFamily="2" charset="77"/>
                <a:ea typeface="+mn-ea"/>
                <a:cs typeface="+mn-cs"/>
              </a:defRPr>
            </a:lvl1pPr>
            <a:lvl2pPr marL="742950" indent="-285750" algn="l" defTabSz="457200" rtl="0" eaLnBrk="1" latinLnBrk="0" hangingPunct="1">
              <a:spcBef>
                <a:spcPct val="20000"/>
              </a:spcBef>
              <a:buClr>
                <a:schemeClr val="tx1">
                  <a:lumMod val="65000"/>
                  <a:lumOff val="35000"/>
                </a:schemeClr>
              </a:buClr>
              <a:buFont typeface="Arial"/>
              <a:buChar char="–"/>
              <a:defRPr sz="2200" kern="1200" baseline="0">
                <a:solidFill>
                  <a:schemeClr val="tx1">
                    <a:lumMod val="65000"/>
                    <a:lumOff val="35000"/>
                  </a:schemeClr>
                </a:solidFill>
                <a:latin typeface="Museo Slab 300" panose="02000000000000000000" pitchFamily="2" charset="77"/>
                <a:ea typeface="+mn-ea"/>
                <a:cs typeface="+mn-cs"/>
              </a:defRPr>
            </a:lvl2pPr>
            <a:lvl3pPr marL="1143000" indent="-228600" algn="l" defTabSz="457200" rtl="0" eaLnBrk="1" latinLnBrk="0" hangingPunct="1">
              <a:spcBef>
                <a:spcPct val="20000"/>
              </a:spcBef>
              <a:buClr>
                <a:schemeClr val="tx1">
                  <a:lumMod val="65000"/>
                  <a:lumOff val="35000"/>
                </a:schemeClr>
              </a:buClr>
              <a:buFont typeface="Arial" panose="020B0604020202020204" pitchFamily="34" charset="0"/>
              <a:buChar char="•"/>
              <a:defRPr sz="2000" kern="1200" baseline="0">
                <a:solidFill>
                  <a:schemeClr val="tx1">
                    <a:lumMod val="65000"/>
                    <a:lumOff val="35000"/>
                  </a:schemeClr>
                </a:solidFill>
                <a:latin typeface="Museo Slab 300" panose="02000000000000000000" pitchFamily="2" charset="77"/>
                <a:ea typeface="+mn-ea"/>
                <a:cs typeface="+mn-cs"/>
              </a:defRPr>
            </a:lvl3pPr>
            <a:lvl4pPr marL="1600200" indent="-228600" algn="l" defTabSz="457200" rtl="0" eaLnBrk="1" latinLnBrk="0" hangingPunct="1">
              <a:spcBef>
                <a:spcPct val="20000"/>
              </a:spcBef>
              <a:buClr>
                <a:schemeClr val="tx1">
                  <a:lumMod val="65000"/>
                  <a:lumOff val="35000"/>
                </a:schemeClr>
              </a:buClr>
              <a:buFont typeface="Arial"/>
              <a:buChar char="–"/>
              <a:defRPr sz="1800" kern="1200" baseline="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tx1">
                  <a:lumMod val="65000"/>
                  <a:lumOff val="35000"/>
                </a:schemeClr>
              </a:buClr>
              <a:buFont typeface="Arial"/>
              <a:buChar char="»"/>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a:t>Substituting trips</a:t>
            </a:r>
          </a:p>
          <a:p>
            <a:pPr lvl="2"/>
            <a:r>
              <a:rPr lang="en-GB"/>
              <a:t>Active travel infrastructure (both passenger and freight)</a:t>
            </a:r>
          </a:p>
          <a:p>
            <a:pPr lvl="2"/>
            <a:r>
              <a:rPr lang="en-GB"/>
              <a:t>Land use planning </a:t>
            </a:r>
          </a:p>
          <a:p>
            <a:pPr lvl="2"/>
            <a:r>
              <a:rPr lang="en-GB"/>
              <a:t>IT Infrastructure </a:t>
            </a:r>
          </a:p>
          <a:p>
            <a:pPr marL="457200" lvl="1" indent="0">
              <a:buFont typeface="Arial"/>
              <a:buNone/>
            </a:pPr>
            <a:endParaRPr lang="en-US"/>
          </a:p>
        </p:txBody>
      </p:sp>
      <p:sp>
        <p:nvSpPr>
          <p:cNvPr id="5" name="Content Placeholder 2">
            <a:extLst>
              <a:ext uri="{FF2B5EF4-FFF2-40B4-BE49-F238E27FC236}">
                <a16:creationId xmlns:a16="http://schemas.microsoft.com/office/drawing/2014/main" id="{377A970A-7EF8-A8A5-813D-34E8AACEFEF7}"/>
              </a:ext>
            </a:extLst>
          </p:cNvPr>
          <p:cNvSpPr txBox="1">
            <a:spLocks/>
          </p:cNvSpPr>
          <p:nvPr/>
        </p:nvSpPr>
        <p:spPr>
          <a:xfrm>
            <a:off x="4318000" y="4045197"/>
            <a:ext cx="4260392" cy="3034882"/>
          </a:xfrm>
          <a:prstGeom prst="rect">
            <a:avLst/>
          </a:prstGeom>
        </p:spPr>
        <p:txBody>
          <a:bodyPr/>
          <a:lstStyle>
            <a:lvl1pPr marL="342900" indent="-342900" algn="l" defTabSz="457200" rtl="0" eaLnBrk="1" latinLnBrk="0" hangingPunct="1">
              <a:spcBef>
                <a:spcPct val="20000"/>
              </a:spcBef>
              <a:buClr>
                <a:schemeClr val="tx1">
                  <a:lumMod val="65000"/>
                  <a:lumOff val="35000"/>
                </a:schemeClr>
              </a:buClr>
              <a:buFont typeface="Arial"/>
              <a:buChar char="•"/>
              <a:defRPr sz="2500" kern="1200" baseline="0">
                <a:solidFill>
                  <a:schemeClr val="tx1">
                    <a:lumMod val="65000"/>
                    <a:lumOff val="35000"/>
                  </a:schemeClr>
                </a:solidFill>
                <a:latin typeface="Museo Slab 300" panose="02000000000000000000" pitchFamily="2" charset="77"/>
                <a:ea typeface="+mn-ea"/>
                <a:cs typeface="+mn-cs"/>
              </a:defRPr>
            </a:lvl1pPr>
            <a:lvl2pPr marL="742950" indent="-285750" algn="l" defTabSz="457200" rtl="0" eaLnBrk="1" latinLnBrk="0" hangingPunct="1">
              <a:spcBef>
                <a:spcPct val="20000"/>
              </a:spcBef>
              <a:buClr>
                <a:schemeClr val="tx1">
                  <a:lumMod val="65000"/>
                  <a:lumOff val="35000"/>
                </a:schemeClr>
              </a:buClr>
              <a:buFont typeface="Arial"/>
              <a:buChar char="–"/>
              <a:defRPr sz="2200" kern="1200" baseline="0">
                <a:solidFill>
                  <a:schemeClr val="tx1">
                    <a:lumMod val="65000"/>
                    <a:lumOff val="35000"/>
                  </a:schemeClr>
                </a:solidFill>
                <a:latin typeface="Museo Slab 300" panose="02000000000000000000" pitchFamily="2" charset="77"/>
                <a:ea typeface="+mn-ea"/>
                <a:cs typeface="+mn-cs"/>
              </a:defRPr>
            </a:lvl2pPr>
            <a:lvl3pPr marL="1143000" indent="-228600" algn="l" defTabSz="457200" rtl="0" eaLnBrk="1" latinLnBrk="0" hangingPunct="1">
              <a:spcBef>
                <a:spcPct val="20000"/>
              </a:spcBef>
              <a:buClr>
                <a:schemeClr val="tx1">
                  <a:lumMod val="65000"/>
                  <a:lumOff val="35000"/>
                </a:schemeClr>
              </a:buClr>
              <a:buFont typeface="Arial" panose="020B0604020202020204" pitchFamily="34" charset="0"/>
              <a:buChar char="•"/>
              <a:defRPr sz="2000" kern="1200" baseline="0">
                <a:solidFill>
                  <a:schemeClr val="tx1">
                    <a:lumMod val="65000"/>
                    <a:lumOff val="35000"/>
                  </a:schemeClr>
                </a:solidFill>
                <a:latin typeface="Museo Slab 300" panose="02000000000000000000" pitchFamily="2" charset="77"/>
                <a:ea typeface="+mn-ea"/>
                <a:cs typeface="+mn-cs"/>
              </a:defRPr>
            </a:lvl3pPr>
            <a:lvl4pPr marL="1600200" indent="-228600" algn="l" defTabSz="457200" rtl="0" eaLnBrk="1" latinLnBrk="0" hangingPunct="1">
              <a:spcBef>
                <a:spcPct val="20000"/>
              </a:spcBef>
              <a:buClr>
                <a:schemeClr val="tx1">
                  <a:lumMod val="65000"/>
                  <a:lumOff val="35000"/>
                </a:schemeClr>
              </a:buClr>
              <a:buFont typeface="Arial"/>
              <a:buChar char="–"/>
              <a:defRPr sz="1800" kern="1200" baseline="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tx1">
                  <a:lumMod val="65000"/>
                  <a:lumOff val="35000"/>
                </a:schemeClr>
              </a:buClr>
              <a:buFont typeface="Arial"/>
              <a:buChar char="»"/>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a:t>Shift modes</a:t>
            </a:r>
          </a:p>
          <a:p>
            <a:pPr lvl="2"/>
            <a:r>
              <a:rPr lang="en-GB"/>
              <a:t>Shared mobility </a:t>
            </a:r>
          </a:p>
          <a:p>
            <a:pPr lvl="2"/>
            <a:r>
              <a:rPr lang="en-GB"/>
              <a:t>Modern Public transport </a:t>
            </a:r>
          </a:p>
          <a:p>
            <a:pPr lvl="2"/>
            <a:r>
              <a:rPr lang="en-GB"/>
              <a:t>Street design and access restrictions </a:t>
            </a:r>
          </a:p>
          <a:p>
            <a:pPr lvl="2"/>
            <a:r>
              <a:rPr lang="en-GB"/>
              <a:t>Fiscal measures </a:t>
            </a:r>
          </a:p>
        </p:txBody>
      </p:sp>
      <p:sp>
        <p:nvSpPr>
          <p:cNvPr id="6" name="Content Placeholder 2">
            <a:extLst>
              <a:ext uri="{FF2B5EF4-FFF2-40B4-BE49-F238E27FC236}">
                <a16:creationId xmlns:a16="http://schemas.microsoft.com/office/drawing/2014/main" id="{4C279ECD-5E4B-4156-84CD-857EA5770D7C}"/>
              </a:ext>
            </a:extLst>
          </p:cNvPr>
          <p:cNvSpPr txBox="1">
            <a:spLocks/>
          </p:cNvSpPr>
          <p:nvPr/>
        </p:nvSpPr>
        <p:spPr>
          <a:xfrm>
            <a:off x="8120144" y="4006941"/>
            <a:ext cx="4071856" cy="3034882"/>
          </a:xfrm>
          <a:prstGeom prst="rect">
            <a:avLst/>
          </a:prstGeom>
        </p:spPr>
        <p:txBody>
          <a:bodyPr/>
          <a:lstStyle>
            <a:lvl1pPr marL="342900" indent="-342900" algn="l" defTabSz="457200" rtl="0" eaLnBrk="1" latinLnBrk="0" hangingPunct="1">
              <a:spcBef>
                <a:spcPct val="20000"/>
              </a:spcBef>
              <a:buClr>
                <a:schemeClr val="tx1">
                  <a:lumMod val="65000"/>
                  <a:lumOff val="35000"/>
                </a:schemeClr>
              </a:buClr>
              <a:buFont typeface="Arial"/>
              <a:buChar char="•"/>
              <a:defRPr sz="2500" kern="1200" baseline="0">
                <a:solidFill>
                  <a:schemeClr val="tx1">
                    <a:lumMod val="65000"/>
                    <a:lumOff val="35000"/>
                  </a:schemeClr>
                </a:solidFill>
                <a:latin typeface="Museo Slab 300" panose="02000000000000000000" pitchFamily="2" charset="77"/>
                <a:ea typeface="+mn-ea"/>
                <a:cs typeface="+mn-cs"/>
              </a:defRPr>
            </a:lvl1pPr>
            <a:lvl2pPr marL="742950" indent="-285750" algn="l" defTabSz="457200" rtl="0" eaLnBrk="1" latinLnBrk="0" hangingPunct="1">
              <a:spcBef>
                <a:spcPct val="20000"/>
              </a:spcBef>
              <a:buClr>
                <a:schemeClr val="tx1">
                  <a:lumMod val="65000"/>
                  <a:lumOff val="35000"/>
                </a:schemeClr>
              </a:buClr>
              <a:buFont typeface="Arial"/>
              <a:buChar char="–"/>
              <a:defRPr sz="2200" kern="1200" baseline="0">
                <a:solidFill>
                  <a:schemeClr val="tx1">
                    <a:lumMod val="65000"/>
                    <a:lumOff val="35000"/>
                  </a:schemeClr>
                </a:solidFill>
                <a:latin typeface="Museo Slab 300" panose="02000000000000000000" pitchFamily="2" charset="77"/>
                <a:ea typeface="+mn-ea"/>
                <a:cs typeface="+mn-cs"/>
              </a:defRPr>
            </a:lvl2pPr>
            <a:lvl3pPr marL="1143000" indent="-228600" algn="l" defTabSz="457200" rtl="0" eaLnBrk="1" latinLnBrk="0" hangingPunct="1">
              <a:spcBef>
                <a:spcPct val="20000"/>
              </a:spcBef>
              <a:buClr>
                <a:schemeClr val="tx1">
                  <a:lumMod val="65000"/>
                  <a:lumOff val="35000"/>
                </a:schemeClr>
              </a:buClr>
              <a:buFont typeface="Arial" panose="020B0604020202020204" pitchFamily="34" charset="0"/>
              <a:buChar char="•"/>
              <a:defRPr sz="2000" kern="1200" baseline="0">
                <a:solidFill>
                  <a:schemeClr val="tx1">
                    <a:lumMod val="65000"/>
                    <a:lumOff val="35000"/>
                  </a:schemeClr>
                </a:solidFill>
                <a:latin typeface="Museo Slab 300" panose="02000000000000000000" pitchFamily="2" charset="77"/>
                <a:ea typeface="+mn-ea"/>
                <a:cs typeface="+mn-cs"/>
              </a:defRPr>
            </a:lvl3pPr>
            <a:lvl4pPr marL="1600200" indent="-228600" algn="l" defTabSz="457200" rtl="0" eaLnBrk="1" latinLnBrk="0" hangingPunct="1">
              <a:spcBef>
                <a:spcPct val="20000"/>
              </a:spcBef>
              <a:buClr>
                <a:schemeClr val="tx1">
                  <a:lumMod val="65000"/>
                  <a:lumOff val="35000"/>
                </a:schemeClr>
              </a:buClr>
              <a:buFont typeface="Arial"/>
              <a:buChar char="–"/>
              <a:defRPr sz="1800" kern="1200" baseline="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tx1">
                  <a:lumMod val="65000"/>
                  <a:lumOff val="35000"/>
                </a:schemeClr>
              </a:buClr>
              <a:buFont typeface="Arial"/>
              <a:buChar char="»"/>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a:t>Switch fuels</a:t>
            </a:r>
          </a:p>
          <a:p>
            <a:pPr lvl="2"/>
            <a:r>
              <a:rPr lang="en-GB"/>
              <a:t>Electric vehicle charging infrastructure </a:t>
            </a:r>
          </a:p>
          <a:p>
            <a:pPr lvl="2"/>
            <a:r>
              <a:rPr lang="en-GB"/>
              <a:t>Conversion of fleets </a:t>
            </a:r>
            <a:endParaRPr lang="en-US"/>
          </a:p>
        </p:txBody>
      </p:sp>
    </p:spTree>
    <p:extLst>
      <p:ext uri="{BB962C8B-B14F-4D97-AF65-F5344CB8AC3E}">
        <p14:creationId xmlns:p14="http://schemas.microsoft.com/office/powerpoint/2010/main" val="282284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412A-F89C-4DD8-B8D1-A2B357D2510E}"/>
              </a:ext>
            </a:extLst>
          </p:cNvPr>
          <p:cNvSpPr>
            <a:spLocks noGrp="1"/>
          </p:cNvSpPr>
          <p:nvPr>
            <p:ph type="title"/>
          </p:nvPr>
        </p:nvSpPr>
        <p:spPr>
          <a:xfrm>
            <a:off x="609600" y="346646"/>
            <a:ext cx="7416800" cy="562074"/>
          </a:xfrm>
        </p:spPr>
        <p:txBody>
          <a:bodyPr/>
          <a:lstStyle/>
          <a:p>
            <a:r>
              <a:rPr lang="en-GB"/>
              <a:t>Carbon Baseline &amp; Forecasting Tool: Dashboard</a:t>
            </a:r>
          </a:p>
        </p:txBody>
      </p:sp>
      <p:sp>
        <p:nvSpPr>
          <p:cNvPr id="3" name="Content Placeholder 2">
            <a:extLst>
              <a:ext uri="{FF2B5EF4-FFF2-40B4-BE49-F238E27FC236}">
                <a16:creationId xmlns:a16="http://schemas.microsoft.com/office/drawing/2014/main" id="{14E01596-A238-4DBD-8185-E5D122C9DAAD}"/>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C095C661-FADB-45CD-BAB0-6FED3A003AC7}"/>
              </a:ext>
            </a:extLst>
          </p:cNvPr>
          <p:cNvGrpSpPr/>
          <p:nvPr/>
        </p:nvGrpSpPr>
        <p:grpSpPr>
          <a:xfrm>
            <a:off x="3050570" y="1230914"/>
            <a:ext cx="8759519" cy="6735714"/>
            <a:chOff x="0" y="1"/>
            <a:chExt cx="8100204" cy="5409721"/>
          </a:xfrm>
        </p:grpSpPr>
        <p:grpSp>
          <p:nvGrpSpPr>
            <p:cNvPr id="5" name="Group 4">
              <a:extLst>
                <a:ext uri="{FF2B5EF4-FFF2-40B4-BE49-F238E27FC236}">
                  <a16:creationId xmlns:a16="http://schemas.microsoft.com/office/drawing/2014/main" id="{6E977A9E-855E-44B3-884C-DFB2A8A9E26F}"/>
                </a:ext>
              </a:extLst>
            </p:cNvPr>
            <p:cNvGrpSpPr/>
            <p:nvPr/>
          </p:nvGrpSpPr>
          <p:grpSpPr>
            <a:xfrm>
              <a:off x="34506" y="1"/>
              <a:ext cx="8065698" cy="4500051"/>
              <a:chOff x="0" y="1"/>
              <a:chExt cx="8531860" cy="4704306"/>
            </a:xfrm>
          </p:grpSpPr>
          <p:pic>
            <p:nvPicPr>
              <p:cNvPr id="9" name="Picture 8">
                <a:extLst>
                  <a:ext uri="{FF2B5EF4-FFF2-40B4-BE49-F238E27FC236}">
                    <a16:creationId xmlns:a16="http://schemas.microsoft.com/office/drawing/2014/main" id="{96B52E94-4C8C-4D04-87FF-7F1B248E13A3}"/>
                  </a:ext>
                </a:extLst>
              </p:cNvPr>
              <p:cNvPicPr>
                <a:picLocks noChangeAspect="1"/>
              </p:cNvPicPr>
              <p:nvPr/>
            </p:nvPicPr>
            <p:blipFill rotWithShape="1">
              <a:blip r:embed="rId3">
                <a:extLst>
                  <a:ext uri="{28A0092B-C50C-407E-A947-70E740481C1C}">
                    <a14:useLocalDpi xmlns:a14="http://schemas.microsoft.com/office/drawing/2010/main" val="0"/>
                  </a:ext>
                </a:extLst>
              </a:blip>
              <a:srcRect b="825"/>
              <a:stretch/>
            </p:blipFill>
            <p:spPr>
              <a:xfrm>
                <a:off x="0" y="1"/>
                <a:ext cx="8531860" cy="4704306"/>
              </a:xfrm>
              <a:prstGeom prst="rect">
                <a:avLst/>
              </a:prstGeom>
            </p:spPr>
          </p:pic>
          <p:pic>
            <p:nvPicPr>
              <p:cNvPr id="10" name="Picture 9">
                <a:extLst>
                  <a:ext uri="{FF2B5EF4-FFF2-40B4-BE49-F238E27FC236}">
                    <a16:creationId xmlns:a16="http://schemas.microsoft.com/office/drawing/2014/main" id="{77C07E85-021F-4505-869E-0F4764331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464" y="155276"/>
                <a:ext cx="495300" cy="400050"/>
              </a:xfrm>
              <a:prstGeom prst="rect">
                <a:avLst/>
              </a:prstGeom>
            </p:spPr>
          </p:pic>
          <p:pic>
            <p:nvPicPr>
              <p:cNvPr id="11" name="Picture 10">
                <a:extLst>
                  <a:ext uri="{FF2B5EF4-FFF2-40B4-BE49-F238E27FC236}">
                    <a16:creationId xmlns:a16="http://schemas.microsoft.com/office/drawing/2014/main" id="{2C3D0807-9828-4EE7-9719-F662A8C970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2181" y="3105510"/>
                <a:ext cx="457200" cy="390525"/>
              </a:xfrm>
              <a:prstGeom prst="rect">
                <a:avLst/>
              </a:prstGeom>
            </p:spPr>
          </p:pic>
        </p:grpSp>
        <p:pic>
          <p:nvPicPr>
            <p:cNvPr id="8" name="Picture 7">
              <a:extLst>
                <a:ext uri="{FF2B5EF4-FFF2-40B4-BE49-F238E27FC236}">
                  <a16:creationId xmlns:a16="http://schemas.microsoft.com/office/drawing/2014/main" id="{B86BDEC4-06BB-4EED-A99D-A9AF0EAFA8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563374"/>
              <a:ext cx="538773" cy="846348"/>
            </a:xfrm>
            <a:prstGeom prst="rect">
              <a:avLst/>
            </a:prstGeom>
          </p:spPr>
        </p:pic>
      </p:grpSp>
    </p:spTree>
    <p:extLst>
      <p:ext uri="{BB962C8B-B14F-4D97-AF65-F5344CB8AC3E}">
        <p14:creationId xmlns:p14="http://schemas.microsoft.com/office/powerpoint/2010/main" val="175139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29A0-1F64-404B-B682-8638F4521F67}"/>
              </a:ext>
            </a:extLst>
          </p:cNvPr>
          <p:cNvSpPr>
            <a:spLocks noGrp="1"/>
          </p:cNvSpPr>
          <p:nvPr>
            <p:ph type="title"/>
          </p:nvPr>
        </p:nvSpPr>
        <p:spPr>
          <a:xfrm>
            <a:off x="474698" y="433050"/>
            <a:ext cx="6975323" cy="562074"/>
          </a:xfrm>
        </p:spPr>
        <p:txBody>
          <a:bodyPr/>
          <a:lstStyle/>
          <a:p>
            <a:r>
              <a:rPr lang="en-GB"/>
              <a:t>Carbon Baseline &amp; Forecasting Tool: Utilisation</a:t>
            </a:r>
          </a:p>
        </p:txBody>
      </p:sp>
      <p:sp>
        <p:nvSpPr>
          <p:cNvPr id="3" name="Content Placeholder 2">
            <a:extLst>
              <a:ext uri="{FF2B5EF4-FFF2-40B4-BE49-F238E27FC236}">
                <a16:creationId xmlns:a16="http://schemas.microsoft.com/office/drawing/2014/main" id="{6F03AE0E-CC34-4FF4-A451-997E5366ABF0}"/>
              </a:ext>
            </a:extLst>
          </p:cNvPr>
          <p:cNvSpPr>
            <a:spLocks noGrp="1"/>
          </p:cNvSpPr>
          <p:nvPr>
            <p:ph idx="1"/>
          </p:nvPr>
        </p:nvSpPr>
        <p:spPr>
          <a:xfrm>
            <a:off x="707366" y="1484784"/>
            <a:ext cx="10852030" cy="3616165"/>
          </a:xfrm>
        </p:spPr>
        <p:txBody>
          <a:bodyPr/>
          <a:lstStyle/>
          <a:p>
            <a:pPr>
              <a:lnSpc>
                <a:spcPct val="115000"/>
              </a:lnSpc>
              <a:spcAft>
                <a:spcPts val="600"/>
              </a:spcAft>
            </a:pPr>
            <a:r>
              <a:rPr lang="en-GB" sz="2800"/>
              <a:t>Quantifying carbon reduction</a:t>
            </a:r>
          </a:p>
          <a:p>
            <a:pPr>
              <a:lnSpc>
                <a:spcPct val="115000"/>
              </a:lnSpc>
              <a:spcAft>
                <a:spcPts val="600"/>
              </a:spcAft>
            </a:pPr>
            <a:r>
              <a:rPr lang="en-GB" sz="2800"/>
              <a:t>Demonstrating the challenge of decarbonisation </a:t>
            </a:r>
          </a:p>
          <a:p>
            <a:pPr>
              <a:lnSpc>
                <a:spcPct val="115000"/>
              </a:lnSpc>
              <a:spcAft>
                <a:spcPts val="600"/>
              </a:spcAft>
            </a:pPr>
            <a:r>
              <a:rPr lang="en-GB" sz="2800"/>
              <a:t>Sensitivity testing </a:t>
            </a:r>
          </a:p>
          <a:p>
            <a:pPr>
              <a:lnSpc>
                <a:spcPct val="115000"/>
              </a:lnSpc>
              <a:spcAft>
                <a:spcPts val="600"/>
              </a:spcAft>
            </a:pPr>
            <a:r>
              <a:rPr lang="en-GB" sz="2800"/>
              <a:t>Developing local transport plans </a:t>
            </a:r>
          </a:p>
          <a:p>
            <a:pPr>
              <a:lnSpc>
                <a:spcPct val="115000"/>
              </a:lnSpc>
              <a:spcAft>
                <a:spcPts val="600"/>
              </a:spcAft>
            </a:pPr>
            <a:r>
              <a:rPr lang="en-GB" sz="2800"/>
              <a:t>It can be used at a strategic level or operational depending on the desired level of detail</a:t>
            </a:r>
          </a:p>
          <a:p>
            <a:pPr>
              <a:lnSpc>
                <a:spcPct val="115000"/>
              </a:lnSpc>
              <a:spcAft>
                <a:spcPts val="600"/>
              </a:spcAft>
            </a:pPr>
            <a:r>
              <a:rPr lang="en-GB" sz="2800"/>
              <a:t>Focus on measures that will have the greatest influence </a:t>
            </a:r>
          </a:p>
          <a:p>
            <a:endParaRPr lang="en-GB" sz="2800"/>
          </a:p>
        </p:txBody>
      </p:sp>
    </p:spTree>
    <p:extLst>
      <p:ext uri="{BB962C8B-B14F-4D97-AF65-F5344CB8AC3E}">
        <p14:creationId xmlns:p14="http://schemas.microsoft.com/office/powerpoint/2010/main" val="287232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D95B-4D5B-BD3A-6E8A-77F0504AF0CE}"/>
              </a:ext>
            </a:extLst>
          </p:cNvPr>
          <p:cNvSpPr>
            <a:spLocks noGrp="1"/>
          </p:cNvSpPr>
          <p:nvPr>
            <p:ph type="title"/>
          </p:nvPr>
        </p:nvSpPr>
        <p:spPr>
          <a:xfrm>
            <a:off x="591412" y="404664"/>
            <a:ext cx="5990456" cy="562074"/>
          </a:xfrm>
        </p:spPr>
        <p:txBody>
          <a:bodyPr/>
          <a:lstStyle/>
          <a:p>
            <a:r>
              <a:rPr lang="en-GB"/>
              <a:t>Carbon Baseline &amp; Forecasting Tool: Roll Out </a:t>
            </a:r>
          </a:p>
        </p:txBody>
      </p:sp>
      <p:sp>
        <p:nvSpPr>
          <p:cNvPr id="4" name="Content Placeholder 2">
            <a:extLst>
              <a:ext uri="{FF2B5EF4-FFF2-40B4-BE49-F238E27FC236}">
                <a16:creationId xmlns:a16="http://schemas.microsoft.com/office/drawing/2014/main" id="{47DEE45E-58A3-4771-AD2D-2830FF5B80E7}"/>
              </a:ext>
            </a:extLst>
          </p:cNvPr>
          <p:cNvSpPr txBox="1">
            <a:spLocks/>
          </p:cNvSpPr>
          <p:nvPr/>
        </p:nvSpPr>
        <p:spPr>
          <a:xfrm>
            <a:off x="437071" y="1506488"/>
            <a:ext cx="10639245" cy="3845024"/>
          </a:xfrm>
          <a:prstGeom prst="rect">
            <a:avLst/>
          </a:prstGeom>
        </p:spPr>
        <p:txBody>
          <a:bodyPr/>
          <a:lstStyle>
            <a:lvl1pPr marL="342900" indent="-342900" algn="l" defTabSz="457200" rtl="0" eaLnBrk="1" latinLnBrk="0" hangingPunct="1">
              <a:spcBef>
                <a:spcPct val="20000"/>
              </a:spcBef>
              <a:buClr>
                <a:schemeClr val="tx1">
                  <a:lumMod val="65000"/>
                  <a:lumOff val="35000"/>
                </a:schemeClr>
              </a:buClr>
              <a:buFont typeface="Arial"/>
              <a:buChar char="•"/>
              <a:defRPr sz="2500" kern="1200" baseline="0">
                <a:solidFill>
                  <a:schemeClr val="tx1">
                    <a:lumMod val="65000"/>
                    <a:lumOff val="35000"/>
                  </a:schemeClr>
                </a:solidFill>
                <a:latin typeface="Museo Slab 300" panose="02000000000000000000" pitchFamily="2" charset="77"/>
                <a:ea typeface="+mn-ea"/>
                <a:cs typeface="+mn-cs"/>
              </a:defRPr>
            </a:lvl1pPr>
            <a:lvl2pPr marL="742950" indent="-285750" algn="l" defTabSz="457200" rtl="0" eaLnBrk="1" latinLnBrk="0" hangingPunct="1">
              <a:spcBef>
                <a:spcPct val="20000"/>
              </a:spcBef>
              <a:buClr>
                <a:schemeClr val="tx1">
                  <a:lumMod val="65000"/>
                  <a:lumOff val="35000"/>
                </a:schemeClr>
              </a:buClr>
              <a:buFont typeface="Arial"/>
              <a:buChar char="–"/>
              <a:defRPr sz="2200" kern="1200" baseline="0">
                <a:solidFill>
                  <a:schemeClr val="tx1">
                    <a:lumMod val="65000"/>
                    <a:lumOff val="35000"/>
                  </a:schemeClr>
                </a:solidFill>
                <a:latin typeface="Museo Slab 300" panose="02000000000000000000" pitchFamily="2" charset="77"/>
                <a:ea typeface="+mn-ea"/>
                <a:cs typeface="+mn-cs"/>
              </a:defRPr>
            </a:lvl2pPr>
            <a:lvl3pPr marL="1143000" indent="-228600" algn="l" defTabSz="457200" rtl="0" eaLnBrk="1" latinLnBrk="0" hangingPunct="1">
              <a:spcBef>
                <a:spcPct val="20000"/>
              </a:spcBef>
              <a:buClr>
                <a:schemeClr val="tx1">
                  <a:lumMod val="65000"/>
                  <a:lumOff val="35000"/>
                </a:schemeClr>
              </a:buClr>
              <a:buFont typeface="Arial" panose="020B0604020202020204" pitchFamily="34" charset="0"/>
              <a:buChar char="•"/>
              <a:defRPr sz="2000" kern="1200" baseline="0">
                <a:solidFill>
                  <a:schemeClr val="tx1">
                    <a:lumMod val="65000"/>
                    <a:lumOff val="35000"/>
                  </a:schemeClr>
                </a:solidFill>
                <a:latin typeface="Museo Slab 300" panose="02000000000000000000" pitchFamily="2" charset="77"/>
                <a:ea typeface="+mn-ea"/>
                <a:cs typeface="+mn-cs"/>
              </a:defRPr>
            </a:lvl3pPr>
            <a:lvl4pPr marL="1600200" indent="-228600" algn="l" defTabSz="457200" rtl="0" eaLnBrk="1" latinLnBrk="0" hangingPunct="1">
              <a:spcBef>
                <a:spcPct val="20000"/>
              </a:spcBef>
              <a:buClr>
                <a:schemeClr val="tx1">
                  <a:lumMod val="65000"/>
                  <a:lumOff val="35000"/>
                </a:schemeClr>
              </a:buClr>
              <a:buFont typeface="Arial"/>
              <a:buChar char="–"/>
              <a:defRPr sz="1800" kern="1200" baseline="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chemeClr val="tx1">
                  <a:lumMod val="65000"/>
                  <a:lumOff val="35000"/>
                </a:schemeClr>
              </a:buClr>
              <a:buFont typeface="Arial"/>
              <a:buChar char="»"/>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pPr>
            <a:r>
              <a:rPr lang="en-GB" sz="2800"/>
              <a:t>Soft Launch</a:t>
            </a:r>
          </a:p>
          <a:p>
            <a:pPr>
              <a:lnSpc>
                <a:spcPct val="115000"/>
              </a:lnSpc>
            </a:pPr>
            <a:r>
              <a:rPr lang="en-GB" sz="2800"/>
              <a:t>Engagement &amp; Feedback</a:t>
            </a:r>
          </a:p>
          <a:p>
            <a:pPr>
              <a:lnSpc>
                <a:spcPct val="115000"/>
              </a:lnSpc>
            </a:pPr>
            <a:r>
              <a:rPr lang="en-GB" sz="2800"/>
              <a:t>Hosting the tool in a secure shared platform</a:t>
            </a:r>
          </a:p>
          <a:p>
            <a:pPr>
              <a:lnSpc>
                <a:spcPct val="115000"/>
              </a:lnSpc>
            </a:pPr>
            <a:r>
              <a:rPr lang="en-GB" sz="2800"/>
              <a:t>More workshops </a:t>
            </a:r>
          </a:p>
          <a:p>
            <a:endParaRPr lang="en-GB"/>
          </a:p>
        </p:txBody>
      </p:sp>
    </p:spTree>
    <p:extLst>
      <p:ext uri="{BB962C8B-B14F-4D97-AF65-F5344CB8AC3E}">
        <p14:creationId xmlns:p14="http://schemas.microsoft.com/office/powerpoint/2010/main" val="256141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C:  Strategic Transport Plan revised programme</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335360" y="1124744"/>
            <a:ext cx="10972800" cy="3845024"/>
          </a:xfrm>
        </p:spPr>
        <p:txBody>
          <a:bodyPr/>
          <a:lstStyle/>
          <a:p>
            <a:pPr marL="457200" indent="0">
              <a:buNone/>
            </a:pPr>
            <a:r>
              <a:rPr lang="en-GB" sz="2800">
                <a:ea typeface="+mj-ea"/>
                <a:cs typeface="+mj-cs"/>
              </a:rPr>
              <a:t>28 June 2023	Revised programme for Strategic Transport Plan and 						early results on the results of the Issues &amp; 									Opportunities engagement to the Western Gateway 						Board meeting. </a:t>
            </a:r>
          </a:p>
          <a:p>
            <a:pPr marL="457200" indent="0">
              <a:buNone/>
            </a:pPr>
            <a:r>
              <a:rPr lang="en-GB" sz="2800">
                <a:ea typeface="+mj-ea"/>
                <a:cs typeface="+mj-cs"/>
              </a:rPr>
              <a:t>28 Sept 2023	Draft Strategic Transport Plan (using the results of the 					Issues &amp; Opportunities engagement) to the Board for 						approval for public consultation. </a:t>
            </a:r>
          </a:p>
          <a:p>
            <a:pPr marL="457200" indent="0">
              <a:buNone/>
            </a:pPr>
            <a:r>
              <a:rPr lang="en-GB" sz="2800">
                <a:ea typeface="+mj-ea"/>
                <a:cs typeface="+mj-cs"/>
              </a:rPr>
              <a:t>Oct - Nov 2023	Public consultation on the draft Strategic Transport 						Plan begins</a:t>
            </a:r>
          </a:p>
          <a:p>
            <a:pPr marL="457200" indent="0">
              <a:buNone/>
            </a:pPr>
            <a:r>
              <a:rPr lang="en-GB" sz="2800">
                <a:ea typeface="+mj-ea"/>
                <a:cs typeface="+mj-cs"/>
              </a:rPr>
              <a:t>Jan/Feb 2024	Revised Strategic Transport Plan adopted by the Board</a:t>
            </a:r>
          </a:p>
          <a:p>
            <a:endParaRPr lang="en-GB"/>
          </a:p>
        </p:txBody>
      </p:sp>
    </p:spTree>
    <p:extLst>
      <p:ext uri="{BB962C8B-B14F-4D97-AF65-F5344CB8AC3E}">
        <p14:creationId xmlns:p14="http://schemas.microsoft.com/office/powerpoint/2010/main" val="258573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47328" y="274638"/>
            <a:ext cx="9374832" cy="562074"/>
          </a:xfrm>
        </p:spPr>
        <p:txBody>
          <a:bodyPr/>
          <a:lstStyle/>
          <a:p>
            <a:r>
              <a:rPr lang="en-GB"/>
              <a:t>Paper C:  Strategic Transport Plan – Issues &amp; Opportunities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124744"/>
            <a:ext cx="10972800" cy="3845024"/>
          </a:xfrm>
        </p:spPr>
        <p:txBody>
          <a:bodyPr/>
          <a:lstStyle/>
          <a:p>
            <a:pPr marL="342900" lvl="0" indent="-342900">
              <a:lnSpc>
                <a:spcPct val="115000"/>
              </a:lnSpc>
              <a:buFont typeface="Symbol" panose="05050102010706020507" pitchFamily="18" charset="2"/>
              <a:buChar char=""/>
            </a:pPr>
            <a:r>
              <a:rPr lang="en-GB" sz="2400"/>
              <a:t>70% of the responses agree with the issues identified, a third of the responses were from key stakeholders.</a:t>
            </a:r>
          </a:p>
          <a:p>
            <a:pPr marL="342900" lvl="0" indent="-342900">
              <a:lnSpc>
                <a:spcPct val="115000"/>
              </a:lnSpc>
              <a:buFont typeface="Symbol" panose="05050102010706020507" pitchFamily="18" charset="2"/>
              <a:buChar char=""/>
            </a:pPr>
            <a:r>
              <a:rPr lang="en-GB" sz="2400"/>
              <a:t>Majority agree that Achieving Net Zero to be the Top priority and especially decarbonisation of transport.</a:t>
            </a:r>
          </a:p>
          <a:p>
            <a:pPr marL="342900" lvl="0" indent="-342900">
              <a:lnSpc>
                <a:spcPct val="115000"/>
              </a:lnSpc>
              <a:buFont typeface="Symbol" panose="05050102010706020507" pitchFamily="18" charset="2"/>
              <a:buChar char=""/>
            </a:pPr>
            <a:r>
              <a:rPr lang="en-GB" sz="2400"/>
              <a:t>Recurring view that the Issues &amp; Opportunities Paper favours road building and Business as Usual while lacking practical commitment to public transport and rail improvements.</a:t>
            </a:r>
          </a:p>
          <a:p>
            <a:pPr marL="342900" lvl="0" indent="-342900">
              <a:lnSpc>
                <a:spcPct val="115000"/>
              </a:lnSpc>
              <a:buFont typeface="Symbol" panose="05050102010706020507" pitchFamily="18" charset="2"/>
              <a:buChar char=""/>
            </a:pPr>
            <a:r>
              <a:rPr lang="en-GB" sz="2400"/>
              <a:t>For the Issues in our region section, connectivity should focus on rail rather than road. Corridors to be viewed as transport corridors rather than mono-modal corridors</a:t>
            </a:r>
          </a:p>
          <a:p>
            <a:endParaRPr lang="en-GB"/>
          </a:p>
        </p:txBody>
      </p:sp>
    </p:spTree>
    <p:extLst>
      <p:ext uri="{BB962C8B-B14F-4D97-AF65-F5344CB8AC3E}">
        <p14:creationId xmlns:p14="http://schemas.microsoft.com/office/powerpoint/2010/main" val="3988971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47328" y="274638"/>
            <a:ext cx="9374832" cy="562074"/>
          </a:xfrm>
        </p:spPr>
        <p:txBody>
          <a:bodyPr/>
          <a:lstStyle/>
          <a:p>
            <a:r>
              <a:rPr lang="en-GB"/>
              <a:t>Paper C:  Strategic Transport Plan – Issues &amp; Opportunities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412776"/>
            <a:ext cx="10972800" cy="3845024"/>
          </a:xfrm>
        </p:spPr>
        <p:txBody>
          <a:bodyPr/>
          <a:lstStyle/>
          <a:p>
            <a:pPr marL="342900" lvl="0" indent="-342900">
              <a:lnSpc>
                <a:spcPct val="115000"/>
              </a:lnSpc>
              <a:buFont typeface="Symbol" panose="05050102010706020507" pitchFamily="18" charset="2"/>
              <a:buChar char=""/>
            </a:pPr>
            <a:r>
              <a:rPr lang="en-GB" sz="2400"/>
              <a:t>Support for the opportunities mentioned with Rail being ranked highest in terms of priority, followed by Bus and Coach, Alternative Fuels and Demand Management. </a:t>
            </a:r>
          </a:p>
          <a:p>
            <a:pPr marL="342900" lvl="0" indent="-342900">
              <a:lnSpc>
                <a:spcPct val="115000"/>
              </a:lnSpc>
              <a:spcAft>
                <a:spcPts val="1000"/>
              </a:spcAft>
              <a:buFont typeface="Symbol" panose="05050102010706020507" pitchFamily="18" charset="2"/>
              <a:buChar char=""/>
            </a:pPr>
            <a:r>
              <a:rPr lang="en-GB" sz="2400"/>
              <a:t>STB encouraged to adopt a different and collaborative approach for seeking solutions to achieve the desirable integrated outcomes for the region. </a:t>
            </a:r>
          </a:p>
          <a:p>
            <a:pPr>
              <a:lnSpc>
                <a:spcPct val="115000"/>
              </a:lnSpc>
              <a:spcAft>
                <a:spcPts val="1000"/>
              </a:spcAft>
              <a:buFont typeface="Symbol" panose="05050102010706020507" pitchFamily="18" charset="2"/>
              <a:buChar char=""/>
            </a:pPr>
            <a:r>
              <a:rPr lang="en-GB" sz="2400"/>
              <a:t>Concern that it is unclear how achieving Net Zero by minimising road use will be balanced against the need for economic growth. The Strategic Plan will need to address this.  Suggested that better integration with Active Travel, Public Transport and Technology will be key to success and should be the focus </a:t>
            </a:r>
          </a:p>
          <a:p>
            <a:endParaRPr lang="en-GB"/>
          </a:p>
        </p:txBody>
      </p:sp>
    </p:spTree>
    <p:extLst>
      <p:ext uri="{BB962C8B-B14F-4D97-AF65-F5344CB8AC3E}">
        <p14:creationId xmlns:p14="http://schemas.microsoft.com/office/powerpoint/2010/main" val="40504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4C2B-33B3-47A5-9DD6-FD96B797DE66}"/>
              </a:ext>
            </a:extLst>
          </p:cNvPr>
          <p:cNvSpPr>
            <a:spLocks noGrp="1"/>
          </p:cNvSpPr>
          <p:nvPr>
            <p:ph type="title"/>
          </p:nvPr>
        </p:nvSpPr>
        <p:spPr/>
        <p:txBody>
          <a:bodyPr/>
          <a:lstStyle/>
          <a:p>
            <a:r>
              <a:rPr lang="en-GB"/>
              <a:t>Paper C:Recommendations</a:t>
            </a:r>
          </a:p>
        </p:txBody>
      </p:sp>
      <p:sp>
        <p:nvSpPr>
          <p:cNvPr id="3" name="Content Placeholder 2">
            <a:extLst>
              <a:ext uri="{FF2B5EF4-FFF2-40B4-BE49-F238E27FC236}">
                <a16:creationId xmlns:a16="http://schemas.microsoft.com/office/drawing/2014/main" id="{05F4175F-DCD4-43F0-85A6-800D34A3A9D7}"/>
              </a:ext>
            </a:extLst>
          </p:cNvPr>
          <p:cNvSpPr>
            <a:spLocks noGrp="1"/>
          </p:cNvSpPr>
          <p:nvPr>
            <p:ph idx="1"/>
          </p:nvPr>
        </p:nvSpPr>
        <p:spPr/>
        <p:txBody>
          <a:bodyPr/>
          <a:lstStyle/>
          <a:p>
            <a:pPr marL="0" indent="0" fontAlgn="base">
              <a:buNone/>
            </a:pPr>
            <a:r>
              <a:rPr lang="en-GB" sz="2800">
                <a:effectLst/>
                <a:latin typeface="Museo Slab 300" panose="02000000000000000000"/>
                <a:ea typeface="Times New Roman" panose="02020603050405020304" pitchFamily="18" charset="0"/>
              </a:rPr>
              <a:t>The members of the Board are recommended to: </a:t>
            </a:r>
          </a:p>
          <a:p>
            <a:pPr marL="0" indent="0" fontAlgn="base">
              <a:buNone/>
            </a:pPr>
            <a:endParaRPr lang="en-GB" sz="2800">
              <a:effectLst/>
              <a:latin typeface="Museo Slab 300" panose="02000000000000000000"/>
              <a:ea typeface="Times New Roman" panose="02020603050405020304" pitchFamily="18" charset="0"/>
            </a:endParaRPr>
          </a:p>
          <a:p>
            <a:pPr marL="342900" lvl="0" indent="-342900">
              <a:buFont typeface="+mj-lt"/>
              <a:buAutoNum type="romanUcPeriod"/>
            </a:pPr>
            <a:r>
              <a:rPr lang="en-GB" sz="2800">
                <a:effectLst/>
                <a:latin typeface="Museo Slab 300" panose="02000000000000000000"/>
                <a:ea typeface="Calibri" panose="020F0502020204030204" pitchFamily="34" charset="0"/>
              </a:rPr>
              <a:t>Approve the latest programme for producing and approving the Western Gateway Strategic Transport Plan.</a:t>
            </a:r>
            <a:endParaRPr lang="en-GB" sz="2800">
              <a:effectLst/>
              <a:latin typeface="Museo Slab 300" panose="02000000000000000000"/>
              <a:ea typeface="Times New Roman" panose="02020603050405020304" pitchFamily="18" charset="0"/>
            </a:endParaRPr>
          </a:p>
          <a:p>
            <a:pPr marL="342900" lvl="0" indent="-342900">
              <a:buFont typeface="+mj-lt"/>
              <a:buAutoNum type="romanUcPeriod"/>
            </a:pPr>
            <a:r>
              <a:rPr lang="en-GB" sz="2800">
                <a:effectLst/>
                <a:latin typeface="Museo Slab 300" panose="02000000000000000000"/>
                <a:ea typeface="Calibri" panose="020F0502020204030204" pitchFamily="34" charset="0"/>
              </a:rPr>
              <a:t>Note the emerging results from the engagement on the Issues &amp; Opportunities paper.</a:t>
            </a:r>
            <a:endParaRPr lang="en-GB" sz="2800">
              <a:effectLst/>
              <a:latin typeface="Museo Slab 300" panose="02000000000000000000"/>
              <a:ea typeface="Times New Roman" panose="02020603050405020304" pitchFamily="18" charset="0"/>
            </a:endParaRPr>
          </a:p>
          <a:p>
            <a:endParaRPr lang="en-GB"/>
          </a:p>
        </p:txBody>
      </p:sp>
    </p:spTree>
    <p:extLst>
      <p:ext uri="{BB962C8B-B14F-4D97-AF65-F5344CB8AC3E}">
        <p14:creationId xmlns:p14="http://schemas.microsoft.com/office/powerpoint/2010/main" val="315154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 – objectives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213794" y="1052736"/>
            <a:ext cx="8580919" cy="3845024"/>
          </a:xfrm>
        </p:spPr>
        <p:txBody>
          <a:bodyPr/>
          <a:lstStyle/>
          <a:p>
            <a:pPr marL="457200" indent="-457200">
              <a:lnSpc>
                <a:spcPct val="115000"/>
              </a:lnSpc>
              <a:buFont typeface="+mj-lt"/>
              <a:buAutoNum type="arabicParenR"/>
            </a:pPr>
            <a:r>
              <a:rPr lang="en-GB" sz="2200"/>
              <a:t>Improve urban and rural coach connectivity (including new routes) and integration</a:t>
            </a:r>
          </a:p>
          <a:p>
            <a:pPr marL="457200" indent="-457200">
              <a:lnSpc>
                <a:spcPct val="115000"/>
              </a:lnSpc>
              <a:buFont typeface="+mj-lt"/>
              <a:buAutoNum type="arabicParenR"/>
            </a:pPr>
            <a:r>
              <a:rPr lang="en-GB" sz="2200"/>
              <a:t>Encourage adoption of new technologies. </a:t>
            </a:r>
          </a:p>
          <a:p>
            <a:pPr marL="457200" indent="-457200">
              <a:lnSpc>
                <a:spcPct val="115000"/>
              </a:lnSpc>
              <a:buFont typeface="+mj-lt"/>
              <a:buAutoNum type="arabicParenR"/>
            </a:pPr>
            <a:r>
              <a:rPr lang="en-GB" sz="2200"/>
              <a:t>Develop easier and seamless access to information, purchasing tickets and accessing coach services to make coaches a more attractive and inclusive mode of transport. </a:t>
            </a:r>
          </a:p>
          <a:p>
            <a:pPr marL="457200" indent="-457200">
              <a:lnSpc>
                <a:spcPct val="115000"/>
              </a:lnSpc>
              <a:buFont typeface="+mj-lt"/>
              <a:buAutoNum type="arabicParenR"/>
            </a:pPr>
            <a:r>
              <a:rPr lang="en-GB" sz="2200"/>
              <a:t>Improve coach stops, interchanges, drop-off and layover parking facilities, including better facilities for drivers, making them more attractive places to wait, rest and interchange. </a:t>
            </a:r>
          </a:p>
          <a:p>
            <a:pPr marL="457200" indent="-457200">
              <a:lnSpc>
                <a:spcPct val="115000"/>
              </a:lnSpc>
              <a:buFont typeface="+mj-lt"/>
              <a:buAutoNum type="arabicParenR"/>
            </a:pPr>
            <a:r>
              <a:rPr lang="en-GB" sz="2200"/>
              <a:t>Increase engagement and encourage more coordinated and transparent decision-making and action to support the long-term resilience and vitality of the region’s coach sector.</a:t>
            </a:r>
          </a:p>
          <a:p>
            <a:pPr marL="0" indent="0">
              <a:buNone/>
            </a:pPr>
            <a:endParaRPr lang="en-GB"/>
          </a:p>
        </p:txBody>
      </p:sp>
      <p:pic>
        <p:nvPicPr>
          <p:cNvPr id="4" name="Picture 3">
            <a:extLst>
              <a:ext uri="{FF2B5EF4-FFF2-40B4-BE49-F238E27FC236}">
                <a16:creationId xmlns:a16="http://schemas.microsoft.com/office/drawing/2014/main" id="{5D4F9876-A2DC-49E1-8172-868DD6592FE3}"/>
              </a:ext>
            </a:extLst>
          </p:cNvPr>
          <p:cNvPicPr>
            <a:picLocks noChangeAspect="1"/>
          </p:cNvPicPr>
          <p:nvPr/>
        </p:nvPicPr>
        <p:blipFill>
          <a:blip r:embed="rId2"/>
          <a:stretch>
            <a:fillRect/>
          </a:stretch>
        </p:blipFill>
        <p:spPr>
          <a:xfrm>
            <a:off x="8884175" y="1251838"/>
            <a:ext cx="3126145" cy="4409410"/>
          </a:xfrm>
          <a:prstGeom prst="rect">
            <a:avLst/>
          </a:prstGeom>
        </p:spPr>
      </p:pic>
    </p:spTree>
    <p:extLst>
      <p:ext uri="{BB962C8B-B14F-4D97-AF65-F5344CB8AC3E}">
        <p14:creationId xmlns:p14="http://schemas.microsoft.com/office/powerpoint/2010/main" val="2429714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8FD0-9A25-4E4C-88A1-A8A71B4BDDD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6FA0B5-6895-428B-90B7-EFA8E2E4325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9577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124744"/>
            <a:ext cx="10972800" cy="3845024"/>
          </a:xfrm>
        </p:spPr>
        <p:txBody>
          <a:bodyPr/>
          <a:lstStyle/>
          <a:p>
            <a:pPr marL="0" indent="0">
              <a:buNone/>
            </a:pPr>
            <a:r>
              <a:rPr lang="en-GB" sz="2800"/>
              <a:t>Six strategic themes identified and 36 interventions grouped around them</a:t>
            </a:r>
          </a:p>
          <a:p>
            <a:pPr marL="0" indent="0">
              <a:buNone/>
            </a:pPr>
            <a:endParaRPr lang="en-GB"/>
          </a:p>
        </p:txBody>
      </p:sp>
      <p:pic>
        <p:nvPicPr>
          <p:cNvPr id="5" name="Picture 4">
            <a:extLst>
              <a:ext uri="{FF2B5EF4-FFF2-40B4-BE49-F238E27FC236}">
                <a16:creationId xmlns:a16="http://schemas.microsoft.com/office/drawing/2014/main" id="{3CA11534-BE59-4765-BF3E-BC71E0293B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16832"/>
            <a:ext cx="9329342" cy="3672408"/>
          </a:xfrm>
          <a:prstGeom prst="rect">
            <a:avLst/>
          </a:prstGeom>
          <a:noFill/>
          <a:ln>
            <a:noFill/>
          </a:ln>
        </p:spPr>
      </p:pic>
    </p:spTree>
    <p:extLst>
      <p:ext uri="{BB962C8B-B14F-4D97-AF65-F5344CB8AC3E}">
        <p14:creationId xmlns:p14="http://schemas.microsoft.com/office/powerpoint/2010/main" val="44396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 – programme for 2023/24</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340768"/>
            <a:ext cx="10972800" cy="3845024"/>
          </a:xfrm>
        </p:spPr>
        <p:txBody>
          <a:bodyPr/>
          <a:lstStyle/>
          <a:p>
            <a:pPr lvl="0">
              <a:lnSpc>
                <a:spcPct val="115000"/>
              </a:lnSpc>
            </a:pPr>
            <a:r>
              <a:rPr lang="en-GB" sz="2800"/>
              <a:t>Data collection – further research and data gathering undertaken</a:t>
            </a:r>
          </a:p>
          <a:p>
            <a:pPr lvl="0">
              <a:lnSpc>
                <a:spcPct val="115000"/>
              </a:lnSpc>
            </a:pPr>
            <a:r>
              <a:rPr lang="en-GB" sz="2800"/>
              <a:t>Passenger awareness campaign for coach users</a:t>
            </a:r>
          </a:p>
          <a:p>
            <a:pPr lvl="0">
              <a:lnSpc>
                <a:spcPct val="115000"/>
              </a:lnSpc>
            </a:pPr>
            <a:r>
              <a:rPr lang="en-GB" sz="2800"/>
              <a:t>Set up a South West Coach Sector Steering Group – to follow a similar format to the successful South West Freight Forum</a:t>
            </a:r>
          </a:p>
          <a:p>
            <a:pPr lvl="0">
              <a:lnSpc>
                <a:spcPct val="115000"/>
              </a:lnSpc>
              <a:spcAft>
                <a:spcPts val="1000"/>
              </a:spcAft>
            </a:pPr>
            <a:r>
              <a:rPr lang="en-GB" sz="2800"/>
              <a:t>Explore in more detail the potential for the three new coach routes as set out in Appendix One</a:t>
            </a:r>
          </a:p>
          <a:p>
            <a:pPr marL="0" indent="0">
              <a:buNone/>
            </a:pPr>
            <a:endParaRPr lang="en-GB"/>
          </a:p>
        </p:txBody>
      </p:sp>
    </p:spTree>
    <p:extLst>
      <p:ext uri="{BB962C8B-B14F-4D97-AF65-F5344CB8AC3E}">
        <p14:creationId xmlns:p14="http://schemas.microsoft.com/office/powerpoint/2010/main" val="298141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 – Potential new routes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980728"/>
            <a:ext cx="10972800" cy="3845024"/>
          </a:xfrm>
        </p:spPr>
        <p:txBody>
          <a:bodyPr/>
          <a:lstStyle/>
          <a:p>
            <a:pPr marL="0" indent="0">
              <a:buNone/>
            </a:pPr>
            <a:r>
              <a:rPr lang="en-GB">
                <a:ea typeface="+mj-ea"/>
                <a:cs typeface="+mj-cs"/>
              </a:rPr>
              <a:t>Bournemouth/ Poole/ Christchurch conurbation with Bath and Bristol </a:t>
            </a:r>
          </a:p>
        </p:txBody>
      </p:sp>
      <p:pic>
        <p:nvPicPr>
          <p:cNvPr id="6" name="Picture 5">
            <a:extLst>
              <a:ext uri="{FF2B5EF4-FFF2-40B4-BE49-F238E27FC236}">
                <a16:creationId xmlns:a16="http://schemas.microsoft.com/office/drawing/2014/main" id="{0BA4AF1C-4740-4988-8481-5C7D9446F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519760"/>
            <a:ext cx="6984776" cy="5255218"/>
          </a:xfrm>
          <a:prstGeom prst="rect">
            <a:avLst/>
          </a:prstGeom>
          <a:noFill/>
          <a:ln>
            <a:noFill/>
          </a:ln>
        </p:spPr>
      </p:pic>
    </p:spTree>
    <p:extLst>
      <p:ext uri="{BB962C8B-B14F-4D97-AF65-F5344CB8AC3E}">
        <p14:creationId xmlns:p14="http://schemas.microsoft.com/office/powerpoint/2010/main" val="73048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 – potential new routes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052736"/>
            <a:ext cx="10972800" cy="3845024"/>
          </a:xfrm>
        </p:spPr>
        <p:txBody>
          <a:bodyPr/>
          <a:lstStyle/>
          <a:p>
            <a:pPr marL="0" indent="0">
              <a:buNone/>
            </a:pPr>
            <a:r>
              <a:rPr lang="en-GB"/>
              <a:t>Cheltenham/Gloucester to Bristol</a:t>
            </a:r>
          </a:p>
        </p:txBody>
      </p:sp>
      <p:pic>
        <p:nvPicPr>
          <p:cNvPr id="8" name="Picture 7">
            <a:extLst>
              <a:ext uri="{FF2B5EF4-FFF2-40B4-BE49-F238E27FC236}">
                <a16:creationId xmlns:a16="http://schemas.microsoft.com/office/drawing/2014/main" id="{29BE27C8-4FB8-431E-9A12-486F3B4540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0898" y="1538367"/>
            <a:ext cx="8148930" cy="5203001"/>
          </a:xfrm>
          <a:prstGeom prst="rect">
            <a:avLst/>
          </a:prstGeom>
          <a:noFill/>
          <a:ln>
            <a:noFill/>
          </a:ln>
        </p:spPr>
      </p:pic>
    </p:spTree>
    <p:extLst>
      <p:ext uri="{BB962C8B-B14F-4D97-AF65-F5344CB8AC3E}">
        <p14:creationId xmlns:p14="http://schemas.microsoft.com/office/powerpoint/2010/main" val="413301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 – potential new routes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980728"/>
            <a:ext cx="10972800" cy="3845024"/>
          </a:xfrm>
        </p:spPr>
        <p:txBody>
          <a:bodyPr/>
          <a:lstStyle/>
          <a:p>
            <a:pPr marL="0" indent="0">
              <a:buNone/>
            </a:pPr>
            <a:r>
              <a:rPr lang="en-GB"/>
              <a:t>Cheltenham to Bournemouth</a:t>
            </a:r>
          </a:p>
        </p:txBody>
      </p:sp>
      <p:pic>
        <p:nvPicPr>
          <p:cNvPr id="7" name="Picture 6">
            <a:extLst>
              <a:ext uri="{FF2B5EF4-FFF2-40B4-BE49-F238E27FC236}">
                <a16:creationId xmlns:a16="http://schemas.microsoft.com/office/drawing/2014/main" id="{50AB707B-7166-4192-988D-1A14CCAE97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3966"/>
            <a:ext cx="7119618" cy="5249396"/>
          </a:xfrm>
          <a:prstGeom prst="rect">
            <a:avLst/>
          </a:prstGeom>
          <a:noFill/>
          <a:ln>
            <a:noFill/>
          </a:ln>
        </p:spPr>
      </p:pic>
    </p:spTree>
    <p:extLst>
      <p:ext uri="{BB962C8B-B14F-4D97-AF65-F5344CB8AC3E}">
        <p14:creationId xmlns:p14="http://schemas.microsoft.com/office/powerpoint/2010/main" val="367658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A:  Coach Strategy recommendations</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340768"/>
            <a:ext cx="10972800" cy="3845024"/>
          </a:xfrm>
        </p:spPr>
        <p:txBody>
          <a:bodyPr/>
          <a:lstStyle/>
          <a:p>
            <a:pPr marL="0" indent="0" fontAlgn="base">
              <a:buNone/>
            </a:pPr>
            <a:r>
              <a:rPr lang="en-GB"/>
              <a:t>The members of the Board are recommended to: </a:t>
            </a:r>
          </a:p>
          <a:p>
            <a:pPr marL="0" indent="0" fontAlgn="base">
              <a:buNone/>
            </a:pPr>
            <a:endParaRPr lang="en-GB" sz="1800">
              <a:effectLst/>
              <a:latin typeface="Times New Roman" panose="02020603050405020304" pitchFamily="18" charset="0"/>
              <a:ea typeface="Times New Roman" panose="02020603050405020304" pitchFamily="18" charset="0"/>
            </a:endParaRPr>
          </a:p>
          <a:p>
            <a:pPr marL="342900" lvl="0" indent="-342900">
              <a:buFont typeface="+mj-lt"/>
              <a:buAutoNum type="romanUcPeriod"/>
            </a:pPr>
            <a:r>
              <a:rPr lang="en-GB"/>
              <a:t>Approve the Coach Strategy.</a:t>
            </a:r>
          </a:p>
          <a:p>
            <a:pPr marL="342900" lvl="0" indent="-342900">
              <a:buFont typeface="+mj-lt"/>
              <a:buAutoNum type="romanUcPeriod"/>
            </a:pPr>
            <a:r>
              <a:rPr lang="en-GB"/>
              <a:t>Approve the programme of interventions as set out in section 4.2.</a:t>
            </a:r>
          </a:p>
          <a:p>
            <a:pPr marL="342900" lvl="0" indent="-342900">
              <a:buFont typeface="+mj-lt"/>
              <a:buAutoNum type="romanUcPeriod"/>
            </a:pPr>
            <a:r>
              <a:rPr lang="en-GB"/>
              <a:t>Delegate the Programme Team and Senior Officers Group to take forward the programme of interventions</a:t>
            </a:r>
          </a:p>
          <a:p>
            <a:pPr marL="0" indent="0">
              <a:buNone/>
            </a:pPr>
            <a:endParaRPr lang="en-GB"/>
          </a:p>
        </p:txBody>
      </p:sp>
    </p:spTree>
    <p:extLst>
      <p:ext uri="{BB962C8B-B14F-4D97-AF65-F5344CB8AC3E}">
        <p14:creationId xmlns:p14="http://schemas.microsoft.com/office/powerpoint/2010/main" val="657168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BCEC-178E-47F5-9832-BAD33318F846}"/>
              </a:ext>
            </a:extLst>
          </p:cNvPr>
          <p:cNvSpPr>
            <a:spLocks noGrp="1"/>
          </p:cNvSpPr>
          <p:nvPr>
            <p:ph type="title"/>
          </p:nvPr>
        </p:nvSpPr>
        <p:spPr>
          <a:xfrm>
            <a:off x="609600" y="274638"/>
            <a:ext cx="8438728" cy="562074"/>
          </a:xfrm>
        </p:spPr>
        <p:txBody>
          <a:bodyPr/>
          <a:lstStyle/>
          <a:p>
            <a:r>
              <a:rPr lang="en-GB"/>
              <a:t>Paper B:  Alternative Fuels for Freight</a:t>
            </a:r>
          </a:p>
        </p:txBody>
      </p:sp>
      <p:sp>
        <p:nvSpPr>
          <p:cNvPr id="3" name="Content Placeholder 2">
            <a:extLst>
              <a:ext uri="{FF2B5EF4-FFF2-40B4-BE49-F238E27FC236}">
                <a16:creationId xmlns:a16="http://schemas.microsoft.com/office/drawing/2014/main" id="{4CE288C4-6FE5-4FB5-BBD8-D1DDB8D3A7A0}"/>
              </a:ext>
            </a:extLst>
          </p:cNvPr>
          <p:cNvSpPr>
            <a:spLocks noGrp="1"/>
          </p:cNvSpPr>
          <p:nvPr>
            <p:ph idx="1"/>
          </p:nvPr>
        </p:nvSpPr>
        <p:spPr>
          <a:xfrm>
            <a:off x="609600" y="1124744"/>
            <a:ext cx="10972800" cy="3845024"/>
          </a:xfrm>
        </p:spPr>
        <p:txBody>
          <a:bodyPr/>
          <a:lstStyle/>
          <a:p>
            <a:r>
              <a:rPr lang="en-GB" sz="2800"/>
              <a:t>Revised version of the report following comments and suggestions made at the 7 December 2022 Board</a:t>
            </a:r>
          </a:p>
          <a:p>
            <a:r>
              <a:rPr lang="en-GB" sz="2800"/>
              <a:t>Matt Smith from Atkins is here to present</a:t>
            </a:r>
          </a:p>
          <a:p>
            <a:pPr marL="0" indent="0" fontAlgn="base">
              <a:buNone/>
            </a:pPr>
            <a:endParaRPr lang="en-GB" sz="2800"/>
          </a:p>
          <a:p>
            <a:pPr marL="0" indent="0" fontAlgn="base">
              <a:buNone/>
            </a:pPr>
            <a:endParaRPr lang="en-GB" sz="2800"/>
          </a:p>
          <a:p>
            <a:endParaRPr lang="en-GB" sz="2800"/>
          </a:p>
          <a:p>
            <a:endParaRPr lang="en-GB"/>
          </a:p>
        </p:txBody>
      </p:sp>
      <p:graphicFrame>
        <p:nvGraphicFramePr>
          <p:cNvPr id="4" name="Table 3">
            <a:extLst>
              <a:ext uri="{FF2B5EF4-FFF2-40B4-BE49-F238E27FC236}">
                <a16:creationId xmlns:a16="http://schemas.microsoft.com/office/drawing/2014/main" id="{B0BDE66C-A048-4DFF-896E-3060D4298B99}"/>
              </a:ext>
            </a:extLst>
          </p:cNvPr>
          <p:cNvGraphicFramePr>
            <a:graphicFrameLocks noGrp="1"/>
          </p:cNvGraphicFramePr>
          <p:nvPr>
            <p:extLst>
              <p:ext uri="{D42A27DB-BD31-4B8C-83A1-F6EECF244321}">
                <p14:modId xmlns:p14="http://schemas.microsoft.com/office/powerpoint/2010/main" val="3501427513"/>
              </p:ext>
            </p:extLst>
          </p:nvPr>
        </p:nvGraphicFramePr>
        <p:xfrm>
          <a:off x="839416" y="2636912"/>
          <a:ext cx="8712969" cy="4032446"/>
        </p:xfrm>
        <a:graphic>
          <a:graphicData uri="http://schemas.openxmlformats.org/drawingml/2006/table">
            <a:tbl>
              <a:tblPr firstRow="1" firstCol="1" bandRow="1">
                <a:tableStyleId>{5C22544A-7EE6-4342-B048-85BDC9FD1C3A}</a:tableStyleId>
              </a:tblPr>
              <a:tblGrid>
                <a:gridCol w="2904001">
                  <a:extLst>
                    <a:ext uri="{9D8B030D-6E8A-4147-A177-3AD203B41FA5}">
                      <a16:colId xmlns:a16="http://schemas.microsoft.com/office/drawing/2014/main" val="1959729713"/>
                    </a:ext>
                  </a:extLst>
                </a:gridCol>
                <a:gridCol w="2904001">
                  <a:extLst>
                    <a:ext uri="{9D8B030D-6E8A-4147-A177-3AD203B41FA5}">
                      <a16:colId xmlns:a16="http://schemas.microsoft.com/office/drawing/2014/main" val="2920913120"/>
                    </a:ext>
                  </a:extLst>
                </a:gridCol>
                <a:gridCol w="2904967">
                  <a:extLst>
                    <a:ext uri="{9D8B030D-6E8A-4147-A177-3AD203B41FA5}">
                      <a16:colId xmlns:a16="http://schemas.microsoft.com/office/drawing/2014/main" val="1854593699"/>
                    </a:ext>
                  </a:extLst>
                </a:gridCol>
              </a:tblGrid>
              <a:tr h="201622">
                <a:tc>
                  <a:txBody>
                    <a:bodyPr/>
                    <a:lstStyle/>
                    <a:p>
                      <a:r>
                        <a:rPr lang="en-GB" sz="1100">
                          <a:effectLst/>
                        </a:rPr>
                        <a:t>Issue</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How addressed</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Section in revised Strategy</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146866747"/>
                  </a:ext>
                </a:extLst>
              </a:tr>
              <a:tr h="806490">
                <a:tc>
                  <a:txBody>
                    <a:bodyPr/>
                    <a:lstStyle/>
                    <a:p>
                      <a:r>
                        <a:rPr lang="en-GB" sz="1100">
                          <a:effectLst/>
                        </a:rPr>
                        <a:t>Maritime and use of ports</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New section on Maritime and Aviation added and ports included as locations for refuelling/recharging</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10.3.2 and 15.1</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066986037"/>
                  </a:ext>
                </a:extLst>
              </a:tr>
              <a:tr h="403244">
                <a:tc>
                  <a:txBody>
                    <a:bodyPr/>
                    <a:lstStyle/>
                    <a:p>
                      <a:r>
                        <a:rPr lang="en-GB" sz="1100">
                          <a:effectLst/>
                        </a:rPr>
                        <a:t>Rural nature of the region</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New section on Impacts of Rurality added</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14.2.2</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81155406"/>
                  </a:ext>
                </a:extLst>
              </a:tr>
              <a:tr h="403244">
                <a:tc>
                  <a:txBody>
                    <a:bodyPr/>
                    <a:lstStyle/>
                    <a:p>
                      <a:r>
                        <a:rPr lang="en-GB" sz="1100">
                          <a:effectLst/>
                        </a:rPr>
                        <a:t>Planning blight</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New section on Planning added.</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14.2.5</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83727744"/>
                  </a:ext>
                </a:extLst>
              </a:tr>
              <a:tr h="403244">
                <a:tc>
                  <a:txBody>
                    <a:bodyPr/>
                    <a:lstStyle/>
                    <a:p>
                      <a:r>
                        <a:rPr lang="en-GB" sz="1100">
                          <a:effectLst/>
                        </a:rPr>
                        <a:t>Source of energy</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New section on Energy demand and sourcing added</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14.2.7</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21880733"/>
                  </a:ext>
                </a:extLst>
              </a:tr>
              <a:tr h="403244">
                <a:tc>
                  <a:txBody>
                    <a:bodyPr/>
                    <a:lstStyle/>
                    <a:p>
                      <a:r>
                        <a:rPr lang="en-GB" sz="1100">
                          <a:effectLst/>
                        </a:rPr>
                        <a:t>Lithium and cobalt </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New section added on Raw material availability added</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14.2.6</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86688946"/>
                  </a:ext>
                </a:extLst>
              </a:tr>
              <a:tr h="604868">
                <a:tc>
                  <a:txBody>
                    <a:bodyPr/>
                    <a:lstStyle/>
                    <a:p>
                      <a:r>
                        <a:rPr lang="en-GB" sz="1100">
                          <a:effectLst/>
                        </a:rPr>
                        <a:t>Agriculture</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New section added and recommendation to explore farm centred refuelling hubs</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10.4 and </a:t>
                      </a:r>
                      <a:r>
                        <a:rPr lang="en-GB" sz="1100">
                          <a:effectLst/>
                          <a:highlight>
                            <a:srgbClr val="FFFF00"/>
                          </a:highlight>
                        </a:rPr>
                        <a:t>19.2</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07034836"/>
                  </a:ext>
                </a:extLst>
              </a:tr>
              <a:tr h="806490">
                <a:tc>
                  <a:txBody>
                    <a:bodyPr/>
                    <a:lstStyle/>
                    <a:p>
                      <a:r>
                        <a:rPr lang="en-GB" sz="1100">
                          <a:effectLst/>
                        </a:rPr>
                        <a:t>Network gaps</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Chapters 15 and 16 take a new approach to locations of hydrogen refuelling and EV charging stations</a:t>
                      </a:r>
                      <a:endParaRPr lang="en-GB" sz="1100">
                        <a:effectLst/>
                        <a:latin typeface="Calibri" panose="020F0502020204030204" pitchFamily="34" charset="0"/>
                        <a:ea typeface="Calibri" panose="020F0502020204030204" pitchFamily="34" charset="0"/>
                      </a:endParaRPr>
                    </a:p>
                  </a:txBody>
                  <a:tcPr marL="68580" marR="68580" marT="0" marB="0"/>
                </a:tc>
                <a:tc>
                  <a:txBody>
                    <a:bodyPr/>
                    <a:lstStyle/>
                    <a:p>
                      <a:r>
                        <a:rPr lang="en-GB" sz="1100">
                          <a:effectLst/>
                        </a:rPr>
                        <a:t>Figures </a:t>
                      </a:r>
                      <a:r>
                        <a:rPr lang="en-GB" sz="1100">
                          <a:effectLst/>
                          <a:highlight>
                            <a:srgbClr val="FFFF00"/>
                          </a:highlight>
                        </a:rPr>
                        <a:t>17-11, 17-14 and 19-1</a:t>
                      </a:r>
                      <a:endParaRPr lang="en-GB"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46402549"/>
                  </a:ext>
                </a:extLst>
              </a:tr>
            </a:tbl>
          </a:graphicData>
        </a:graphic>
      </p:graphicFrame>
      <p:sp>
        <p:nvSpPr>
          <p:cNvPr id="5" name="Rectangle 1">
            <a:extLst>
              <a:ext uri="{FF2B5EF4-FFF2-40B4-BE49-F238E27FC236}">
                <a16:creationId xmlns:a16="http://schemas.microsoft.com/office/drawing/2014/main" id="{6696B831-8CC1-4BC4-B204-5AF33DEAC9E5}"/>
              </a:ext>
            </a:extLst>
          </p:cNvPr>
          <p:cNvSpPr>
            <a:spLocks noChangeArrowheads="1"/>
          </p:cNvSpPr>
          <p:nvPr/>
        </p:nvSpPr>
        <p:spPr bwMode="auto">
          <a:xfrm>
            <a:off x="839734" y="27814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725889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369BC17843F04D93561A8B7F51C32A" ma:contentTypeVersion="16" ma:contentTypeDescription="Create a new document." ma:contentTypeScope="" ma:versionID="7b2628c09f4b0ef839919d615528cfb3">
  <xsd:schema xmlns:xsd="http://www.w3.org/2001/XMLSchema" xmlns:xs="http://www.w3.org/2001/XMLSchema" xmlns:p="http://schemas.microsoft.com/office/2006/metadata/properties" xmlns:ns2="d8bcfc6b-1a94-4ae4-9bb2-f910d312b2c1" xmlns:ns3="dd8606a3-d959-45f7-996e-3c98d970357c" targetNamespace="http://schemas.microsoft.com/office/2006/metadata/properties" ma:root="true" ma:fieldsID="812e28dc01dae41fdb9d92e5eb6faa04" ns2:_="" ns3:_="">
    <xsd:import namespace="d8bcfc6b-1a94-4ae4-9bb2-f910d312b2c1"/>
    <xsd:import namespace="dd8606a3-d959-45f7-996e-3c98d97035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bcfc6b-1a94-4ae4-9bb2-f910d312b2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fc3c99c-be24-4810-9e61-24813d7dc9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8606a3-d959-45f7-996e-3c98d970357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cff991a-037c-4c13-947b-520699880309}" ma:internalName="TaxCatchAll" ma:showField="CatchAllData" ma:web="dd8606a3-d959-45f7-996e-3c98d97035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bcfc6b-1a94-4ae4-9bb2-f910d312b2c1">
      <Terms xmlns="http://schemas.microsoft.com/office/infopath/2007/PartnerControls"/>
    </lcf76f155ced4ddcb4097134ff3c332f>
    <TaxCatchAll xmlns="dd8606a3-d959-45f7-996e-3c98d970357c" xsi:nil="true"/>
    <SharedWithUsers xmlns="dd8606a3-d959-45f7-996e-3c98d970357c">
      <UserInfo>
        <DisplayName>Infrastructure Members</DisplayName>
        <AccountId>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E332B-E222-4778-9106-941AA7F01DCA}">
  <ds:schemaRefs>
    <ds:schemaRef ds:uri="d8bcfc6b-1a94-4ae4-9bb2-f910d312b2c1"/>
    <ds:schemaRef ds:uri="dd8606a3-d959-45f7-996e-3c98d97035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A8341F-117D-460B-8838-3C4CC877896D}">
  <ds:schemaRefs>
    <ds:schemaRef ds:uri="d8bcfc6b-1a94-4ae4-9bb2-f910d312b2c1"/>
    <ds:schemaRef ds:uri="dd8606a3-d959-45f7-996e-3c98d97035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5C49EE-3E0B-4797-92E0-D0635B0972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20</Slides>
  <Notes>4</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Paper A:  Coach Strategy – objectives</vt:lpstr>
      <vt:lpstr>Paper A:  Coach Strategy</vt:lpstr>
      <vt:lpstr>Paper A:  Coach Strategy – programme for 2023/24</vt:lpstr>
      <vt:lpstr>Paper A:  Coach Strategy – Potential new routes</vt:lpstr>
      <vt:lpstr>Paper A:  Coach Strategy – potential new routes</vt:lpstr>
      <vt:lpstr>Paper A:  Coach Strategy – potential new routes</vt:lpstr>
      <vt:lpstr>Paper A:  Coach Strategy recommendations</vt:lpstr>
      <vt:lpstr>Paper B:  Alternative Fuels for Freight</vt:lpstr>
      <vt:lpstr>Paper B:  Alternative Fuels for Freight - recommendations</vt:lpstr>
      <vt:lpstr>Carbon Baseline and Forecasting Tool: Background</vt:lpstr>
      <vt:lpstr>Carbon Baseline and Forecasting tool:  Levers</vt:lpstr>
      <vt:lpstr>Carbon Baseline &amp; Forecasting Tool: Dashboard</vt:lpstr>
      <vt:lpstr>Carbon Baseline &amp; Forecasting Tool: Utilisation</vt:lpstr>
      <vt:lpstr>Carbon Baseline &amp; Forecasting Tool: Roll Out </vt:lpstr>
      <vt:lpstr>Paper C:  Strategic Transport Plan revised programme</vt:lpstr>
      <vt:lpstr>Paper C:  Strategic Transport Plan – Issues &amp; Opportunities</vt:lpstr>
      <vt:lpstr>Paper C:  Strategic Transport Plan – Issues &amp; Opportunities</vt:lpstr>
      <vt:lpstr>Paper C:Recommendations</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 Brake</dc:creator>
  <cp:revision>1</cp:revision>
  <dcterms:created xsi:type="dcterms:W3CDTF">2017-04-28T11:40:00Z</dcterms:created>
  <dcterms:modified xsi:type="dcterms:W3CDTF">2023-06-28T13:39:48Z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0x010100BE369BC17843F04D93561A8B7F51C32A</vt:lpwstr>
  </property>
  <property fmtid="{D5CDD505-2E9C-101B-9397-08002B2CF9AE}" pid="3" name="MediaServiceImageTags">
    <vt:lpwstr/>
  </property>
</Properties>
</file>